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55" r:id="rId6"/>
    <p:sldMasterId id="2147483663" r:id="rId7"/>
    <p:sldMasterId id="2147483667" r:id="rId8"/>
    <p:sldMasterId id="2147483674" r:id="rId9"/>
  </p:sldMasterIdLst>
  <p:notesMasterIdLst>
    <p:notesMasterId r:id="rId82"/>
  </p:notesMasterIdLst>
  <p:sldIdLst>
    <p:sldId id="864" r:id="rId10"/>
    <p:sldId id="804" r:id="rId11"/>
    <p:sldId id="805" r:id="rId12"/>
    <p:sldId id="858" r:id="rId13"/>
    <p:sldId id="660" r:id="rId14"/>
    <p:sldId id="857" r:id="rId15"/>
    <p:sldId id="808" r:id="rId16"/>
    <p:sldId id="806" r:id="rId17"/>
    <p:sldId id="807" r:id="rId18"/>
    <p:sldId id="809" r:id="rId19"/>
    <p:sldId id="810" r:id="rId20"/>
    <p:sldId id="814" r:id="rId21"/>
    <p:sldId id="842" r:id="rId22"/>
    <p:sldId id="811" r:id="rId23"/>
    <p:sldId id="812" r:id="rId24"/>
    <p:sldId id="815" r:id="rId25"/>
    <p:sldId id="836" r:id="rId26"/>
    <p:sldId id="816" r:id="rId27"/>
    <p:sldId id="817" r:id="rId28"/>
    <p:sldId id="837" r:id="rId29"/>
    <p:sldId id="867" r:id="rId30"/>
    <p:sldId id="868" r:id="rId31"/>
    <p:sldId id="866" r:id="rId32"/>
    <p:sldId id="813" r:id="rId33"/>
    <p:sldId id="828" r:id="rId34"/>
    <p:sldId id="821" r:id="rId35"/>
    <p:sldId id="822" r:id="rId36"/>
    <p:sldId id="823" r:id="rId37"/>
    <p:sldId id="824" r:id="rId38"/>
    <p:sldId id="825" r:id="rId39"/>
    <p:sldId id="826" r:id="rId40"/>
    <p:sldId id="829" r:id="rId41"/>
    <p:sldId id="827" r:id="rId42"/>
    <p:sldId id="830" r:id="rId43"/>
    <p:sldId id="861" r:id="rId44"/>
    <p:sldId id="832" r:id="rId45"/>
    <p:sldId id="831" r:id="rId46"/>
    <p:sldId id="833" r:id="rId47"/>
    <p:sldId id="835" r:id="rId48"/>
    <p:sldId id="834" r:id="rId49"/>
    <p:sldId id="839" r:id="rId50"/>
    <p:sldId id="840" r:id="rId51"/>
    <p:sldId id="841" r:id="rId52"/>
    <p:sldId id="862" r:id="rId53"/>
    <p:sldId id="852" r:id="rId54"/>
    <p:sldId id="818" r:id="rId55"/>
    <p:sldId id="819" r:id="rId56"/>
    <p:sldId id="661" r:id="rId57"/>
    <p:sldId id="786" r:id="rId58"/>
    <p:sldId id="865" r:id="rId59"/>
    <p:sldId id="844" r:id="rId60"/>
    <p:sldId id="845" r:id="rId61"/>
    <p:sldId id="843" r:id="rId62"/>
    <p:sldId id="846" r:id="rId63"/>
    <p:sldId id="847" r:id="rId64"/>
    <p:sldId id="848" r:id="rId65"/>
    <p:sldId id="849" r:id="rId66"/>
    <p:sldId id="859" r:id="rId67"/>
    <p:sldId id="851" r:id="rId68"/>
    <p:sldId id="850" r:id="rId69"/>
    <p:sldId id="853" r:id="rId70"/>
    <p:sldId id="854" r:id="rId71"/>
    <p:sldId id="855" r:id="rId72"/>
    <p:sldId id="856" r:id="rId73"/>
    <p:sldId id="863" r:id="rId74"/>
    <p:sldId id="869" r:id="rId75"/>
    <p:sldId id="871" r:id="rId76"/>
    <p:sldId id="872" r:id="rId77"/>
    <p:sldId id="873" r:id="rId78"/>
    <p:sldId id="874" r:id="rId79"/>
    <p:sldId id="798" r:id="rId80"/>
    <p:sldId id="801" r:id="rId8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CAFF2"/>
    <a:srgbClr val="ED19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4912" autoAdjust="0"/>
  </p:normalViewPr>
  <p:slideViewPr>
    <p:cSldViewPr snapToGrid="0">
      <p:cViewPr varScale="1">
        <p:scale>
          <a:sx n="73" d="100"/>
          <a:sy n="73" d="100"/>
        </p:scale>
        <p:origin x="72" y="67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76" Type="http://schemas.openxmlformats.org/officeDocument/2006/relationships/slide" Target="slides/slide67.xml"/><Relationship Id="rId84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71" Type="http://schemas.openxmlformats.org/officeDocument/2006/relationships/slide" Target="slides/slide62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2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0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77" Type="http://schemas.openxmlformats.org/officeDocument/2006/relationships/slide" Target="slides/slide68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CC25FC-2B63-4EB1-9661-313BCF3045DC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71D9BB34-EBFE-425B-86CA-815023CA1BC1}">
      <dgm:prSet phldrT="[Text]" custT="1"/>
      <dgm:spPr/>
      <dgm:t>
        <a:bodyPr/>
        <a:lstStyle/>
        <a:p>
          <a:r>
            <a:rPr lang="da-DK" sz="1000" dirty="0"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rPr>
            <a:t>Eliminate</a:t>
          </a:r>
        </a:p>
      </dgm:t>
    </dgm:pt>
    <dgm:pt modelId="{CC20CEF4-73B6-4DFF-ADCA-8A921EF01108}" type="parTrans" cxnId="{06BA1C04-CBC6-44CB-A056-5D5B3C28873C}">
      <dgm:prSet/>
      <dgm:spPr/>
      <dgm:t>
        <a:bodyPr/>
        <a:lstStyle/>
        <a:p>
          <a:endParaRPr lang="da-DK"/>
        </a:p>
      </dgm:t>
    </dgm:pt>
    <dgm:pt modelId="{01522403-F7F5-4337-9C44-5AA7082EF10A}" type="sibTrans" cxnId="{06BA1C04-CBC6-44CB-A056-5D5B3C28873C}">
      <dgm:prSet/>
      <dgm:spPr/>
      <dgm:t>
        <a:bodyPr/>
        <a:lstStyle/>
        <a:p>
          <a:endParaRPr lang="da-DK"/>
        </a:p>
      </dgm:t>
    </dgm:pt>
    <dgm:pt modelId="{7D642D00-3D16-4465-BC5C-D45821ACA780}">
      <dgm:prSet phldrT="[Text]" custT="1"/>
      <dgm:spPr/>
      <dgm:t>
        <a:bodyPr/>
        <a:lstStyle/>
        <a:p>
          <a:r>
            <a:rPr lang="da-DK" sz="1000" dirty="0">
              <a:latin typeface="+mn-lt"/>
            </a:rPr>
            <a:t>Reduce</a:t>
          </a:r>
        </a:p>
      </dgm:t>
    </dgm:pt>
    <dgm:pt modelId="{40B388C9-3A55-4194-BB8F-5029BEA3FD1C}" type="parTrans" cxnId="{F5965D23-C293-4AA3-AAA1-30B0DC3C14CD}">
      <dgm:prSet/>
      <dgm:spPr/>
      <dgm:t>
        <a:bodyPr/>
        <a:lstStyle/>
        <a:p>
          <a:endParaRPr lang="da-DK"/>
        </a:p>
      </dgm:t>
    </dgm:pt>
    <dgm:pt modelId="{81775C9D-2C3B-42B2-843B-4E97748E57E5}" type="sibTrans" cxnId="{F5965D23-C293-4AA3-AAA1-30B0DC3C14CD}">
      <dgm:prSet/>
      <dgm:spPr/>
      <dgm:t>
        <a:bodyPr/>
        <a:lstStyle/>
        <a:p>
          <a:endParaRPr lang="da-DK"/>
        </a:p>
      </dgm:t>
    </dgm:pt>
    <dgm:pt modelId="{A63978A7-34E9-4F70-968D-3E780753E594}">
      <dgm:prSet phldrT="[Text]" custT="1"/>
      <dgm:spPr/>
      <dgm:t>
        <a:bodyPr/>
        <a:lstStyle/>
        <a:p>
          <a:r>
            <a:rPr lang="da-DK" sz="1000" dirty="0">
              <a:latin typeface="+mn-lt"/>
            </a:rPr>
            <a:t>Create</a:t>
          </a:r>
        </a:p>
      </dgm:t>
    </dgm:pt>
    <dgm:pt modelId="{C6E4BAAB-BCDD-4C13-9BD4-7CCADD65D8D4}" type="parTrans" cxnId="{D7245CDF-5970-4EFE-BDC8-62E2E375928F}">
      <dgm:prSet/>
      <dgm:spPr/>
      <dgm:t>
        <a:bodyPr/>
        <a:lstStyle/>
        <a:p>
          <a:endParaRPr lang="da-DK"/>
        </a:p>
      </dgm:t>
    </dgm:pt>
    <dgm:pt modelId="{608A0E64-33BA-40C4-B268-CD1DB44E554F}" type="sibTrans" cxnId="{D7245CDF-5970-4EFE-BDC8-62E2E375928F}">
      <dgm:prSet/>
      <dgm:spPr/>
      <dgm:t>
        <a:bodyPr/>
        <a:lstStyle/>
        <a:p>
          <a:endParaRPr lang="da-DK"/>
        </a:p>
      </dgm:t>
    </dgm:pt>
    <dgm:pt modelId="{8ABCE389-F904-44BE-A073-78B426CA0DAB}">
      <dgm:prSet phldrT="[Text]" custT="1"/>
      <dgm:spPr/>
      <dgm:t>
        <a:bodyPr/>
        <a:lstStyle/>
        <a:p>
          <a:r>
            <a:rPr lang="da-DK" sz="1000" dirty="0">
              <a:latin typeface="+mn-lt"/>
            </a:rPr>
            <a:t>Raise</a:t>
          </a:r>
        </a:p>
      </dgm:t>
    </dgm:pt>
    <dgm:pt modelId="{859192D4-0102-4631-A5F1-98D29B7BC05F}" type="parTrans" cxnId="{D8BE9FAA-1BCA-48E1-BBA5-E855229441A9}">
      <dgm:prSet/>
      <dgm:spPr/>
      <dgm:t>
        <a:bodyPr/>
        <a:lstStyle/>
        <a:p>
          <a:endParaRPr lang="da-DK"/>
        </a:p>
      </dgm:t>
    </dgm:pt>
    <dgm:pt modelId="{F21440F1-D460-4CA3-ADEC-CCBB79091303}" type="sibTrans" cxnId="{D8BE9FAA-1BCA-48E1-BBA5-E855229441A9}">
      <dgm:prSet/>
      <dgm:spPr/>
      <dgm:t>
        <a:bodyPr/>
        <a:lstStyle/>
        <a:p>
          <a:endParaRPr lang="da-DK"/>
        </a:p>
      </dgm:t>
    </dgm:pt>
    <dgm:pt modelId="{7430CD6C-42C2-4C7E-A4D7-BC222DF59468}" type="pres">
      <dgm:prSet presAssocID="{15CC25FC-2B63-4EB1-9661-313BCF3045DC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77C4B31B-0314-483D-AACB-AACAE40DE9BE}" type="pres">
      <dgm:prSet presAssocID="{71D9BB34-EBFE-425B-86CA-815023CA1BC1}" presName="Accent1" presStyleCnt="0"/>
      <dgm:spPr/>
    </dgm:pt>
    <dgm:pt modelId="{287BF69E-F0F2-4FC5-8FB6-7B7C077EDA85}" type="pres">
      <dgm:prSet presAssocID="{71D9BB34-EBFE-425B-86CA-815023CA1BC1}" presName="Accent" presStyleLbl="node1" presStyleIdx="0" presStyleCnt="4"/>
      <dgm:spPr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16200000" scaled="1"/>
          <a:tileRect/>
        </a:gradFill>
        <a:ln>
          <a:noFill/>
        </a:ln>
      </dgm:spPr>
    </dgm:pt>
    <dgm:pt modelId="{0C4271A5-CA9A-40A1-B9C5-3A752A978B7E}" type="pres">
      <dgm:prSet presAssocID="{71D9BB34-EBFE-425B-86CA-815023CA1BC1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EC2135BB-D873-44E3-8F7D-E8B193478EB8}" type="pres">
      <dgm:prSet presAssocID="{8ABCE389-F904-44BE-A073-78B426CA0DAB}" presName="Accent2" presStyleCnt="0"/>
      <dgm:spPr/>
    </dgm:pt>
    <dgm:pt modelId="{181C15D9-8D9D-4FDE-BF3C-0EBF221575F7}" type="pres">
      <dgm:prSet presAssocID="{8ABCE389-F904-44BE-A073-78B426CA0DAB}" presName="Accent" presStyleLbl="node1" presStyleIdx="1" presStyleCnt="4"/>
      <dgm:spPr>
        <a:gradFill flip="none" rotWithShape="0">
          <a:gsLst>
            <a:gs pos="0">
              <a:schemeClr val="accent2">
                <a:tint val="66000"/>
                <a:satMod val="160000"/>
              </a:schemeClr>
            </a:gs>
            <a:gs pos="50000">
              <a:schemeClr val="accent2">
                <a:tint val="44500"/>
                <a:satMod val="160000"/>
              </a:schemeClr>
            </a:gs>
            <a:gs pos="100000">
              <a:schemeClr val="accent2">
                <a:tint val="23500"/>
                <a:satMod val="160000"/>
              </a:schemeClr>
            </a:gs>
          </a:gsLst>
          <a:lin ang="16200000" scaled="1"/>
          <a:tileRect/>
        </a:gradFill>
      </dgm:spPr>
    </dgm:pt>
    <dgm:pt modelId="{529AE8E3-DA3A-4A0C-AB52-206A6A809F2B}" type="pres">
      <dgm:prSet presAssocID="{8ABCE389-F904-44BE-A073-78B426CA0DAB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614ACD3E-2794-40D5-AA01-2A6A63D578FE}" type="pres">
      <dgm:prSet presAssocID="{7D642D00-3D16-4465-BC5C-D45821ACA780}" presName="Accent3" presStyleCnt="0"/>
      <dgm:spPr/>
    </dgm:pt>
    <dgm:pt modelId="{895C74ED-9763-4550-A394-A97CB4149E2F}" type="pres">
      <dgm:prSet presAssocID="{7D642D00-3D16-4465-BC5C-D45821ACA780}" presName="Accent" presStyleLbl="node1" presStyleIdx="2" presStyleCnt="4"/>
      <dgm:spPr>
        <a:gradFill flip="none" rotWithShape="0">
          <a:gsLst>
            <a:gs pos="0">
              <a:schemeClr val="accent5">
                <a:tint val="66000"/>
                <a:satMod val="160000"/>
              </a:schemeClr>
            </a:gs>
            <a:gs pos="50000">
              <a:schemeClr val="accent5">
                <a:tint val="44500"/>
                <a:satMod val="160000"/>
              </a:schemeClr>
            </a:gs>
            <a:gs pos="100000">
              <a:schemeClr val="accent5">
                <a:tint val="23500"/>
                <a:satMod val="160000"/>
              </a:schemeClr>
            </a:gs>
          </a:gsLst>
          <a:lin ang="16200000" scaled="1"/>
          <a:tileRect/>
        </a:gradFill>
      </dgm:spPr>
    </dgm:pt>
    <dgm:pt modelId="{3772DAAE-1858-4BC4-96F4-BCCBF307CBB1}" type="pres">
      <dgm:prSet presAssocID="{7D642D00-3D16-4465-BC5C-D45821ACA780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C4570A96-D1F4-4D81-8726-A43181807E35}" type="pres">
      <dgm:prSet presAssocID="{A63978A7-34E9-4F70-968D-3E780753E594}" presName="Accent4" presStyleCnt="0"/>
      <dgm:spPr/>
    </dgm:pt>
    <dgm:pt modelId="{E0E40345-471B-41D0-A79B-6EE34B2F1230}" type="pres">
      <dgm:prSet presAssocID="{A63978A7-34E9-4F70-968D-3E780753E594}" presName="Accent" presStyleLbl="node1" presStyleIdx="3" presStyleCnt="4"/>
      <dgm:spPr>
        <a:gradFill flip="none" rotWithShape="0">
          <a:gsLst>
            <a:gs pos="0">
              <a:schemeClr val="accent6">
                <a:tint val="66000"/>
                <a:satMod val="160000"/>
              </a:schemeClr>
            </a:gs>
            <a:gs pos="50000">
              <a:schemeClr val="accent6">
                <a:tint val="44500"/>
                <a:satMod val="160000"/>
              </a:schemeClr>
            </a:gs>
            <a:gs pos="100000">
              <a:schemeClr val="accent6">
                <a:tint val="23500"/>
                <a:satMod val="160000"/>
              </a:schemeClr>
            </a:gs>
          </a:gsLst>
          <a:lin ang="16200000" scaled="1"/>
          <a:tileRect/>
        </a:gradFill>
      </dgm:spPr>
    </dgm:pt>
    <dgm:pt modelId="{C416C15F-47BF-4C43-A5F9-7CDB0408588D}" type="pres">
      <dgm:prSet presAssocID="{A63978A7-34E9-4F70-968D-3E780753E594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4A914403-21CD-446D-AF6F-E5A0476F0090}" type="presOf" srcId="{7D642D00-3D16-4465-BC5C-D45821ACA780}" destId="{3772DAAE-1858-4BC4-96F4-BCCBF307CBB1}" srcOrd="0" destOrd="0" presId="urn:microsoft.com/office/officeart/2009/layout/CircleArrowProcess"/>
    <dgm:cxn modelId="{06BA1C04-CBC6-44CB-A056-5D5B3C28873C}" srcId="{15CC25FC-2B63-4EB1-9661-313BCF3045DC}" destId="{71D9BB34-EBFE-425B-86CA-815023CA1BC1}" srcOrd="0" destOrd="0" parTransId="{CC20CEF4-73B6-4DFF-ADCA-8A921EF01108}" sibTransId="{01522403-F7F5-4337-9C44-5AA7082EF10A}"/>
    <dgm:cxn modelId="{1E5A0B16-4573-47D0-9031-B7492FABC756}" type="presOf" srcId="{71D9BB34-EBFE-425B-86CA-815023CA1BC1}" destId="{0C4271A5-CA9A-40A1-B9C5-3A752A978B7E}" srcOrd="0" destOrd="0" presId="urn:microsoft.com/office/officeart/2009/layout/CircleArrowProcess"/>
    <dgm:cxn modelId="{EA616B1F-3BB0-4872-8665-7A785AE873F8}" type="presOf" srcId="{15CC25FC-2B63-4EB1-9661-313BCF3045DC}" destId="{7430CD6C-42C2-4C7E-A4D7-BC222DF59468}" srcOrd="0" destOrd="0" presId="urn:microsoft.com/office/officeart/2009/layout/CircleArrowProcess"/>
    <dgm:cxn modelId="{F5965D23-C293-4AA3-AAA1-30B0DC3C14CD}" srcId="{15CC25FC-2B63-4EB1-9661-313BCF3045DC}" destId="{7D642D00-3D16-4465-BC5C-D45821ACA780}" srcOrd="2" destOrd="0" parTransId="{40B388C9-3A55-4194-BB8F-5029BEA3FD1C}" sibTransId="{81775C9D-2C3B-42B2-843B-4E97748E57E5}"/>
    <dgm:cxn modelId="{A0486F4F-DEBC-4663-96FE-4A688FA7ACBB}" type="presOf" srcId="{A63978A7-34E9-4F70-968D-3E780753E594}" destId="{C416C15F-47BF-4C43-A5F9-7CDB0408588D}" srcOrd="0" destOrd="0" presId="urn:microsoft.com/office/officeart/2009/layout/CircleArrowProcess"/>
    <dgm:cxn modelId="{D8BE9FAA-1BCA-48E1-BBA5-E855229441A9}" srcId="{15CC25FC-2B63-4EB1-9661-313BCF3045DC}" destId="{8ABCE389-F904-44BE-A073-78B426CA0DAB}" srcOrd="1" destOrd="0" parTransId="{859192D4-0102-4631-A5F1-98D29B7BC05F}" sibTransId="{F21440F1-D460-4CA3-ADEC-CCBB79091303}"/>
    <dgm:cxn modelId="{0FCEB5B4-B446-46A8-AF0B-928CD8D59D78}" type="presOf" srcId="{8ABCE389-F904-44BE-A073-78B426CA0DAB}" destId="{529AE8E3-DA3A-4A0C-AB52-206A6A809F2B}" srcOrd="0" destOrd="0" presId="urn:microsoft.com/office/officeart/2009/layout/CircleArrowProcess"/>
    <dgm:cxn modelId="{D7245CDF-5970-4EFE-BDC8-62E2E375928F}" srcId="{15CC25FC-2B63-4EB1-9661-313BCF3045DC}" destId="{A63978A7-34E9-4F70-968D-3E780753E594}" srcOrd="3" destOrd="0" parTransId="{C6E4BAAB-BCDD-4C13-9BD4-7CCADD65D8D4}" sibTransId="{608A0E64-33BA-40C4-B268-CD1DB44E554F}"/>
    <dgm:cxn modelId="{D9907E42-DC85-4AE9-A918-905ED7D0E30C}" type="presParOf" srcId="{7430CD6C-42C2-4C7E-A4D7-BC222DF59468}" destId="{77C4B31B-0314-483D-AACB-AACAE40DE9BE}" srcOrd="0" destOrd="0" presId="urn:microsoft.com/office/officeart/2009/layout/CircleArrowProcess"/>
    <dgm:cxn modelId="{AF3BF4AD-F5D8-4676-8BAE-FEA2BD8AF8E8}" type="presParOf" srcId="{77C4B31B-0314-483D-AACB-AACAE40DE9BE}" destId="{287BF69E-F0F2-4FC5-8FB6-7B7C077EDA85}" srcOrd="0" destOrd="0" presId="urn:microsoft.com/office/officeart/2009/layout/CircleArrowProcess"/>
    <dgm:cxn modelId="{17F21D29-E1DD-4834-AD56-A1205CB05067}" type="presParOf" srcId="{7430CD6C-42C2-4C7E-A4D7-BC222DF59468}" destId="{0C4271A5-CA9A-40A1-B9C5-3A752A978B7E}" srcOrd="1" destOrd="0" presId="urn:microsoft.com/office/officeart/2009/layout/CircleArrowProcess"/>
    <dgm:cxn modelId="{9A4DC385-6588-48DC-B44B-29D16D6799A2}" type="presParOf" srcId="{7430CD6C-42C2-4C7E-A4D7-BC222DF59468}" destId="{EC2135BB-D873-44E3-8F7D-E8B193478EB8}" srcOrd="2" destOrd="0" presId="urn:microsoft.com/office/officeart/2009/layout/CircleArrowProcess"/>
    <dgm:cxn modelId="{F4A59D24-8894-42B5-9C08-7105ED3D4F2A}" type="presParOf" srcId="{EC2135BB-D873-44E3-8F7D-E8B193478EB8}" destId="{181C15D9-8D9D-4FDE-BF3C-0EBF221575F7}" srcOrd="0" destOrd="0" presId="urn:microsoft.com/office/officeart/2009/layout/CircleArrowProcess"/>
    <dgm:cxn modelId="{DE05DE6A-5C04-4625-867D-63537C30BCD1}" type="presParOf" srcId="{7430CD6C-42C2-4C7E-A4D7-BC222DF59468}" destId="{529AE8E3-DA3A-4A0C-AB52-206A6A809F2B}" srcOrd="3" destOrd="0" presId="urn:microsoft.com/office/officeart/2009/layout/CircleArrowProcess"/>
    <dgm:cxn modelId="{E6239199-ACCE-4E33-90CC-B2F0149AC8DD}" type="presParOf" srcId="{7430CD6C-42C2-4C7E-A4D7-BC222DF59468}" destId="{614ACD3E-2794-40D5-AA01-2A6A63D578FE}" srcOrd="4" destOrd="0" presId="urn:microsoft.com/office/officeart/2009/layout/CircleArrowProcess"/>
    <dgm:cxn modelId="{26694C92-A666-4819-8CB8-D5F99F9E97DA}" type="presParOf" srcId="{614ACD3E-2794-40D5-AA01-2A6A63D578FE}" destId="{895C74ED-9763-4550-A394-A97CB4149E2F}" srcOrd="0" destOrd="0" presId="urn:microsoft.com/office/officeart/2009/layout/CircleArrowProcess"/>
    <dgm:cxn modelId="{98C6F39C-FB8F-45C3-9400-2FFD99FF4CA4}" type="presParOf" srcId="{7430CD6C-42C2-4C7E-A4D7-BC222DF59468}" destId="{3772DAAE-1858-4BC4-96F4-BCCBF307CBB1}" srcOrd="5" destOrd="0" presId="urn:microsoft.com/office/officeart/2009/layout/CircleArrowProcess"/>
    <dgm:cxn modelId="{5AD6247A-D9FA-4960-B390-D22F04F3FBEE}" type="presParOf" srcId="{7430CD6C-42C2-4C7E-A4D7-BC222DF59468}" destId="{C4570A96-D1F4-4D81-8726-A43181807E35}" srcOrd="6" destOrd="0" presId="urn:microsoft.com/office/officeart/2009/layout/CircleArrowProcess"/>
    <dgm:cxn modelId="{171F5B53-8CD4-4207-AFFE-CC284C6DB310}" type="presParOf" srcId="{C4570A96-D1F4-4D81-8726-A43181807E35}" destId="{E0E40345-471B-41D0-A79B-6EE34B2F1230}" srcOrd="0" destOrd="0" presId="urn:microsoft.com/office/officeart/2009/layout/CircleArrowProcess"/>
    <dgm:cxn modelId="{E541920B-9CD4-4B89-8C59-BF764E7DA920}" type="presParOf" srcId="{7430CD6C-42C2-4C7E-A4D7-BC222DF59468}" destId="{C416C15F-47BF-4C43-A5F9-7CDB0408588D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7BF69E-F0F2-4FC5-8FB6-7B7C077EDA85}">
      <dsp:nvSpPr>
        <dsp:cNvPr id="0" name=""/>
        <dsp:cNvSpPr/>
      </dsp:nvSpPr>
      <dsp:spPr>
        <a:xfrm>
          <a:off x="587705" y="652178"/>
          <a:ext cx="1018880" cy="1018984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flip="none" rotWithShape="0">
          <a:gsLst>
            <a:gs pos="0">
              <a:schemeClr val="accent1">
                <a:hueOff val="0"/>
                <a:satOff val="0"/>
                <a:lumOff val="0"/>
                <a:tint val="66000"/>
                <a:satMod val="160000"/>
              </a:schemeClr>
            </a:gs>
            <a:gs pos="50000">
              <a:schemeClr val="accent1">
                <a:hueOff val="0"/>
                <a:satOff val="0"/>
                <a:lumOff val="0"/>
                <a:tint val="44500"/>
                <a:satMod val="160000"/>
              </a:schemeClr>
            </a:gs>
            <a:gs pos="100000">
              <a:schemeClr val="accent1">
                <a:hueOff val="0"/>
                <a:satOff val="0"/>
                <a:lumOff val="0"/>
                <a:tint val="23500"/>
                <a:satMod val="160000"/>
              </a:schemeClr>
            </a:gs>
          </a:gsLst>
          <a:lin ang="16200000" scaled="1"/>
          <a:tileRect/>
        </a:gra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4271A5-CA9A-40A1-B9C5-3A752A978B7E}">
      <dsp:nvSpPr>
        <dsp:cNvPr id="0" name=""/>
        <dsp:cNvSpPr/>
      </dsp:nvSpPr>
      <dsp:spPr>
        <a:xfrm>
          <a:off x="812657" y="1021023"/>
          <a:ext cx="568593" cy="284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>
              <a:latin typeface="+mn-lt"/>
              <a:ea typeface="Arial Unicode MS" panose="020B0604020202020204" pitchFamily="34" charset="-128"/>
              <a:cs typeface="Arial Unicode MS" panose="020B0604020202020204" pitchFamily="34" charset="-128"/>
            </a:rPr>
            <a:t>Eliminate</a:t>
          </a:r>
        </a:p>
      </dsp:txBody>
      <dsp:txXfrm>
        <a:off x="812657" y="1021023"/>
        <a:ext cx="568593" cy="284267"/>
      </dsp:txXfrm>
    </dsp:sp>
    <dsp:sp modelId="{181C15D9-8D9D-4FDE-BF3C-0EBF221575F7}">
      <dsp:nvSpPr>
        <dsp:cNvPr id="0" name=""/>
        <dsp:cNvSpPr/>
      </dsp:nvSpPr>
      <dsp:spPr>
        <a:xfrm>
          <a:off x="304651" y="1237736"/>
          <a:ext cx="1018880" cy="1018984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flip="none" rotWithShape="0">
          <a:gsLst>
            <a:gs pos="0">
              <a:schemeClr val="accent2">
                <a:tint val="66000"/>
                <a:satMod val="160000"/>
              </a:schemeClr>
            </a:gs>
            <a:gs pos="50000">
              <a:schemeClr val="accent2">
                <a:tint val="44500"/>
                <a:satMod val="160000"/>
              </a:schemeClr>
            </a:gs>
            <a:gs pos="100000">
              <a:schemeClr val="accent2">
                <a:tint val="23500"/>
                <a:satMod val="160000"/>
              </a:schemeClr>
            </a:gs>
          </a:gsLst>
          <a:lin ang="162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9AE8E3-DA3A-4A0C-AB52-206A6A809F2B}">
      <dsp:nvSpPr>
        <dsp:cNvPr id="0" name=""/>
        <dsp:cNvSpPr/>
      </dsp:nvSpPr>
      <dsp:spPr>
        <a:xfrm>
          <a:off x="528457" y="1607661"/>
          <a:ext cx="568593" cy="284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>
              <a:latin typeface="+mn-lt"/>
            </a:rPr>
            <a:t>Raise</a:t>
          </a:r>
        </a:p>
      </dsp:txBody>
      <dsp:txXfrm>
        <a:off x="528457" y="1607661"/>
        <a:ext cx="568593" cy="284267"/>
      </dsp:txXfrm>
    </dsp:sp>
    <dsp:sp modelId="{895C74ED-9763-4550-A394-A97CB4149E2F}">
      <dsp:nvSpPr>
        <dsp:cNvPr id="0" name=""/>
        <dsp:cNvSpPr/>
      </dsp:nvSpPr>
      <dsp:spPr>
        <a:xfrm>
          <a:off x="587705" y="1825455"/>
          <a:ext cx="1018880" cy="1018984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flip="none" rotWithShape="0">
          <a:gsLst>
            <a:gs pos="0">
              <a:schemeClr val="accent5">
                <a:tint val="66000"/>
                <a:satMod val="160000"/>
              </a:schemeClr>
            </a:gs>
            <a:gs pos="50000">
              <a:schemeClr val="accent5">
                <a:tint val="44500"/>
                <a:satMod val="160000"/>
              </a:schemeClr>
            </a:gs>
            <a:gs pos="100000">
              <a:schemeClr val="accent5">
                <a:tint val="23500"/>
                <a:satMod val="160000"/>
              </a:schemeClr>
            </a:gs>
          </a:gsLst>
          <a:lin ang="162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72DAAE-1858-4BC4-96F4-BCCBF307CBB1}">
      <dsp:nvSpPr>
        <dsp:cNvPr id="0" name=""/>
        <dsp:cNvSpPr/>
      </dsp:nvSpPr>
      <dsp:spPr>
        <a:xfrm>
          <a:off x="812657" y="2194300"/>
          <a:ext cx="568593" cy="284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>
              <a:latin typeface="+mn-lt"/>
            </a:rPr>
            <a:t>Reduce</a:t>
          </a:r>
        </a:p>
      </dsp:txBody>
      <dsp:txXfrm>
        <a:off x="812657" y="2194300"/>
        <a:ext cx="568593" cy="284267"/>
      </dsp:txXfrm>
    </dsp:sp>
    <dsp:sp modelId="{E0E40345-471B-41D0-A79B-6EE34B2F1230}">
      <dsp:nvSpPr>
        <dsp:cNvPr id="0" name=""/>
        <dsp:cNvSpPr/>
      </dsp:nvSpPr>
      <dsp:spPr>
        <a:xfrm>
          <a:off x="377278" y="2478567"/>
          <a:ext cx="875346" cy="875769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flip="none" rotWithShape="0">
          <a:gsLst>
            <a:gs pos="0">
              <a:schemeClr val="accent6">
                <a:tint val="66000"/>
                <a:satMod val="160000"/>
              </a:schemeClr>
            </a:gs>
            <a:gs pos="50000">
              <a:schemeClr val="accent6">
                <a:tint val="44500"/>
                <a:satMod val="160000"/>
              </a:schemeClr>
            </a:gs>
            <a:gs pos="100000">
              <a:schemeClr val="accent6">
                <a:tint val="23500"/>
                <a:satMod val="160000"/>
              </a:schemeClr>
            </a:gs>
          </a:gsLst>
          <a:lin ang="162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16C15F-47BF-4C43-A5F9-7CDB0408588D}">
      <dsp:nvSpPr>
        <dsp:cNvPr id="0" name=""/>
        <dsp:cNvSpPr/>
      </dsp:nvSpPr>
      <dsp:spPr>
        <a:xfrm>
          <a:off x="528457" y="2780939"/>
          <a:ext cx="568593" cy="2842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000" kern="1200" dirty="0">
              <a:latin typeface="+mn-lt"/>
            </a:rPr>
            <a:t>Create</a:t>
          </a:r>
        </a:p>
      </dsp:txBody>
      <dsp:txXfrm>
        <a:off x="528457" y="2780939"/>
        <a:ext cx="568593" cy="2842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F60896-2A4C-4B6C-9156-B291963E57EB}" type="datetimeFigureOut">
              <a:rPr lang="da-DK" smtClean="0"/>
              <a:t>23-08-2019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AE89B-7478-4B62-BEFA-34072BEE303D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58970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9549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225238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71955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3983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267399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7304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4961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20889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35905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5688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7228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80919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73162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74804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248263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44144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92180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91776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55392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156272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628101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3582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103871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03982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218661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223268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6610378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0540380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40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2076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41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8721857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42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899243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43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753767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8062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2A2B71-0496-4BF0-9C43-B5457B79B178}" type="slidenum">
              <a:rPr lang="da-DK" smtClean="0"/>
              <a:pPr>
                <a:defRPr/>
              </a:pPr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77918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2A2B71-0496-4BF0-9C43-B5457B79B178}" type="slidenum">
              <a:rPr lang="da-DK" smtClean="0"/>
              <a:pPr>
                <a:defRPr/>
              </a:pPr>
              <a:t>45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0277897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47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20218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2A2B71-0496-4BF0-9C43-B5457B79B178}" type="slidenum">
              <a:rPr lang="da-DK" smtClean="0"/>
              <a:pPr>
                <a:defRPr/>
              </a:pPr>
              <a:t>48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87752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2A2B71-0496-4BF0-9C43-B5457B79B178}" type="slidenum">
              <a:rPr lang="da-DK" smtClean="0"/>
              <a:pPr>
                <a:defRPr/>
              </a:pPr>
              <a:t>49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90258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52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8641129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53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0840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54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344187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55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698520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56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119913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57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77638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505834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58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00423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59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849698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60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516976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61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183740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63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335307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64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782873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66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025192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67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558792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68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081384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70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01261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9250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04645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99021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9AE89B-7478-4B62-BEFA-34072BEE303D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4347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https://www.facebook.com/deifgroup/?ref=ts&amp;fref=ts" TargetMode="External"/><Relationship Id="rId7" Type="http://schemas.openxmlformats.org/officeDocument/2006/relationships/hyperlink" Target="https://www.youtube.com/deifgroup" TargetMode="External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hyperlink" Target="https://twitter.com/DEIF_group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hyperlink" Target="https://www.linkedin.com/company/deifgroup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https://www.facebook.com/deifgroup/?ref=ts&amp;fref=ts" TargetMode="External"/><Relationship Id="rId7" Type="http://schemas.openxmlformats.org/officeDocument/2006/relationships/hyperlink" Target="https://www.youtube.com/deifgroup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5" Type="http://schemas.openxmlformats.org/officeDocument/2006/relationships/hyperlink" Target="https://twitter.com/DEIF_group" TargetMode="External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hyperlink" Target="https://www.linkedin.com/company/deifgroup" TargetMode="Externa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https://www.facebook.com/deifgroup/?ref=ts&amp;fref=ts" TargetMode="External"/><Relationship Id="rId7" Type="http://schemas.openxmlformats.org/officeDocument/2006/relationships/hyperlink" Target="https://www.youtube.com/deifgroup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5" Type="http://schemas.openxmlformats.org/officeDocument/2006/relationships/hyperlink" Target="https://twitter.com/DEIF_group" TargetMode="External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hyperlink" Target="https://www.linkedin.com/company/deifgroup" TargetMode="Externa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https://www.facebook.com/deifgroup/?ref=ts&amp;fref=ts" TargetMode="External"/><Relationship Id="rId7" Type="http://schemas.openxmlformats.org/officeDocument/2006/relationships/hyperlink" Target="https://www.youtube.com/deifgroup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5" Type="http://schemas.openxmlformats.org/officeDocument/2006/relationships/hyperlink" Target="https://twitter.com/DEIF_group" TargetMode="External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hyperlink" Target="https://www.linkedin.com/company/deifgroup" TargetMode="Externa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https://www.facebook.com/deifgroup/?ref=ts&amp;fref=ts" TargetMode="External"/><Relationship Id="rId7" Type="http://schemas.openxmlformats.org/officeDocument/2006/relationships/hyperlink" Target="https://www.youtube.com/deifgroup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9.png"/><Relationship Id="rId5" Type="http://schemas.openxmlformats.org/officeDocument/2006/relationships/hyperlink" Target="https://twitter.com/DEIF_group" TargetMode="External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hyperlink" Target="https://www.linkedin.com/company/deifgroup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White overlay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902" b="19086"/>
          <a:stretch/>
        </p:blipFill>
        <p:spPr>
          <a:xfrm>
            <a:off x="-1" y="3018622"/>
            <a:ext cx="12223731" cy="2544896"/>
          </a:xfrm>
          <a:prstGeom prst="rect">
            <a:avLst/>
          </a:prstGeom>
        </p:spPr>
      </p:pic>
      <p:pic>
        <p:nvPicPr>
          <p:cNvPr id="9" name="DEIF logo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146" y="5715221"/>
            <a:ext cx="1596402" cy="879596"/>
          </a:xfrm>
          <a:prstGeom prst="rect">
            <a:avLst/>
          </a:prstGeom>
        </p:spPr>
      </p:pic>
      <p:sp>
        <p:nvSpPr>
          <p:cNvPr id="10" name="Text Placeholder (Product name)"/>
          <p:cNvSpPr>
            <a:spLocks noGrp="1"/>
          </p:cNvSpPr>
          <p:nvPr>
            <p:ph type="body" sz="quarter" idx="13"/>
          </p:nvPr>
        </p:nvSpPr>
        <p:spPr>
          <a:xfrm>
            <a:off x="906463" y="5715221"/>
            <a:ext cx="7243762" cy="456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ts val="3400"/>
              </a:lnSpc>
            </a:pPr>
            <a:r>
              <a:rPr lang="en-US" sz="20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11" name="Text Placeholder (Tagline"/>
          <p:cNvSpPr>
            <a:spLocks noGrp="1"/>
          </p:cNvSpPr>
          <p:nvPr>
            <p:ph type="body" sz="quarter" idx="15"/>
          </p:nvPr>
        </p:nvSpPr>
        <p:spPr>
          <a:xfrm>
            <a:off x="906463" y="6172200"/>
            <a:ext cx="7243762" cy="4222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12" name="Picture Placeholder (main)"/>
          <p:cNvSpPr>
            <a:spLocks noGrp="1"/>
          </p:cNvSpPr>
          <p:nvPr>
            <p:ph type="pic" sz="quarter" idx="16"/>
          </p:nvPr>
        </p:nvSpPr>
        <p:spPr>
          <a:xfrm>
            <a:off x="-19050" y="-5623"/>
            <a:ext cx="12211050" cy="5281332"/>
          </a:xfrm>
          <a:custGeom>
            <a:avLst/>
            <a:gdLst>
              <a:gd name="connsiteX0" fmla="*/ 0 w 12211050"/>
              <a:gd name="connsiteY0" fmla="*/ 0 h 5439470"/>
              <a:gd name="connsiteX1" fmla="*/ 12211050 w 12211050"/>
              <a:gd name="connsiteY1" fmla="*/ 0 h 5439470"/>
              <a:gd name="connsiteX2" fmla="*/ 12211050 w 12211050"/>
              <a:gd name="connsiteY2" fmla="*/ 5439470 h 5439470"/>
              <a:gd name="connsiteX3" fmla="*/ 0 w 12211050"/>
              <a:gd name="connsiteY3" fmla="*/ 5439470 h 5439470"/>
              <a:gd name="connsiteX4" fmla="*/ 0 w 12211050"/>
              <a:gd name="connsiteY4" fmla="*/ 0 h 5439470"/>
              <a:gd name="connsiteX0" fmla="*/ 0 w 12211050"/>
              <a:gd name="connsiteY0" fmla="*/ 0 h 5439470"/>
              <a:gd name="connsiteX1" fmla="*/ 12211050 w 12211050"/>
              <a:gd name="connsiteY1" fmla="*/ 0 h 5439470"/>
              <a:gd name="connsiteX2" fmla="*/ 12211050 w 12211050"/>
              <a:gd name="connsiteY2" fmla="*/ 5439470 h 5439470"/>
              <a:gd name="connsiteX3" fmla="*/ 9525 w 12211050"/>
              <a:gd name="connsiteY3" fmla="*/ 3124895 h 5439470"/>
              <a:gd name="connsiteX4" fmla="*/ 0 w 12211050"/>
              <a:gd name="connsiteY4" fmla="*/ 0 h 5439470"/>
              <a:gd name="connsiteX0" fmla="*/ 0 w 12211050"/>
              <a:gd name="connsiteY0" fmla="*/ 0 h 5439470"/>
              <a:gd name="connsiteX1" fmla="*/ 12211050 w 12211050"/>
              <a:gd name="connsiteY1" fmla="*/ 0 h 5439470"/>
              <a:gd name="connsiteX2" fmla="*/ 12211050 w 12211050"/>
              <a:gd name="connsiteY2" fmla="*/ 5439470 h 5439470"/>
              <a:gd name="connsiteX3" fmla="*/ 9525 w 12211050"/>
              <a:gd name="connsiteY3" fmla="*/ 3124895 h 5439470"/>
              <a:gd name="connsiteX4" fmla="*/ 0 w 12211050"/>
              <a:gd name="connsiteY4" fmla="*/ 0 h 5439470"/>
              <a:gd name="connsiteX0" fmla="*/ 0 w 12211050"/>
              <a:gd name="connsiteY0" fmla="*/ 0 h 3582095"/>
              <a:gd name="connsiteX1" fmla="*/ 12211050 w 12211050"/>
              <a:gd name="connsiteY1" fmla="*/ 0 h 3582095"/>
              <a:gd name="connsiteX2" fmla="*/ 12211050 w 12211050"/>
              <a:gd name="connsiteY2" fmla="*/ 3582095 h 3582095"/>
              <a:gd name="connsiteX3" fmla="*/ 9525 w 12211050"/>
              <a:gd name="connsiteY3" fmla="*/ 3124895 h 3582095"/>
              <a:gd name="connsiteX4" fmla="*/ 0 w 12211050"/>
              <a:gd name="connsiteY4" fmla="*/ 0 h 3582095"/>
              <a:gd name="connsiteX0" fmla="*/ 0 w 12211050"/>
              <a:gd name="connsiteY0" fmla="*/ 0 h 5169738"/>
              <a:gd name="connsiteX1" fmla="*/ 12211050 w 12211050"/>
              <a:gd name="connsiteY1" fmla="*/ 0 h 5169738"/>
              <a:gd name="connsiteX2" fmla="*/ 12211050 w 12211050"/>
              <a:gd name="connsiteY2" fmla="*/ 3582095 h 5169738"/>
              <a:gd name="connsiteX3" fmla="*/ 9525 w 12211050"/>
              <a:gd name="connsiteY3" fmla="*/ 3124895 h 5169738"/>
              <a:gd name="connsiteX4" fmla="*/ 0 w 12211050"/>
              <a:gd name="connsiteY4" fmla="*/ 0 h 5169738"/>
              <a:gd name="connsiteX0" fmla="*/ 0 w 12211050"/>
              <a:gd name="connsiteY0" fmla="*/ 0 h 5415265"/>
              <a:gd name="connsiteX1" fmla="*/ 12211050 w 12211050"/>
              <a:gd name="connsiteY1" fmla="*/ 0 h 5415265"/>
              <a:gd name="connsiteX2" fmla="*/ 12211050 w 12211050"/>
              <a:gd name="connsiteY2" fmla="*/ 3582095 h 5415265"/>
              <a:gd name="connsiteX3" fmla="*/ 9525 w 12211050"/>
              <a:gd name="connsiteY3" fmla="*/ 3124895 h 5415265"/>
              <a:gd name="connsiteX4" fmla="*/ 0 w 12211050"/>
              <a:gd name="connsiteY4" fmla="*/ 0 h 5415265"/>
              <a:gd name="connsiteX0" fmla="*/ 0 w 12211050"/>
              <a:gd name="connsiteY0" fmla="*/ 0 h 5280536"/>
              <a:gd name="connsiteX1" fmla="*/ 12211050 w 12211050"/>
              <a:gd name="connsiteY1" fmla="*/ 0 h 5280536"/>
              <a:gd name="connsiteX2" fmla="*/ 12211050 w 12211050"/>
              <a:gd name="connsiteY2" fmla="*/ 3582095 h 5280536"/>
              <a:gd name="connsiteX3" fmla="*/ 9525 w 12211050"/>
              <a:gd name="connsiteY3" fmla="*/ 3124895 h 5280536"/>
              <a:gd name="connsiteX4" fmla="*/ 0 w 12211050"/>
              <a:gd name="connsiteY4" fmla="*/ 0 h 5280536"/>
              <a:gd name="connsiteX0" fmla="*/ 0 w 12211050"/>
              <a:gd name="connsiteY0" fmla="*/ 0 h 5307226"/>
              <a:gd name="connsiteX1" fmla="*/ 12211050 w 12211050"/>
              <a:gd name="connsiteY1" fmla="*/ 0 h 5307226"/>
              <a:gd name="connsiteX2" fmla="*/ 12211050 w 12211050"/>
              <a:gd name="connsiteY2" fmla="*/ 3582095 h 5307226"/>
              <a:gd name="connsiteX3" fmla="*/ 9525 w 12211050"/>
              <a:gd name="connsiteY3" fmla="*/ 3124895 h 5307226"/>
              <a:gd name="connsiteX4" fmla="*/ 0 w 12211050"/>
              <a:gd name="connsiteY4" fmla="*/ 0 h 5307226"/>
              <a:gd name="connsiteX0" fmla="*/ 0 w 12211050"/>
              <a:gd name="connsiteY0" fmla="*/ 0 h 5290431"/>
              <a:gd name="connsiteX1" fmla="*/ 12211050 w 12211050"/>
              <a:gd name="connsiteY1" fmla="*/ 0 h 5290431"/>
              <a:gd name="connsiteX2" fmla="*/ 12211050 w 12211050"/>
              <a:gd name="connsiteY2" fmla="*/ 3582095 h 5290431"/>
              <a:gd name="connsiteX3" fmla="*/ 9525 w 12211050"/>
              <a:gd name="connsiteY3" fmla="*/ 3124895 h 5290431"/>
              <a:gd name="connsiteX4" fmla="*/ 0 w 12211050"/>
              <a:gd name="connsiteY4" fmla="*/ 0 h 5290431"/>
              <a:gd name="connsiteX0" fmla="*/ 0 w 12211050"/>
              <a:gd name="connsiteY0" fmla="*/ 0 h 5278628"/>
              <a:gd name="connsiteX1" fmla="*/ 12211050 w 12211050"/>
              <a:gd name="connsiteY1" fmla="*/ 0 h 5278628"/>
              <a:gd name="connsiteX2" fmla="*/ 12211050 w 12211050"/>
              <a:gd name="connsiteY2" fmla="*/ 3582095 h 5278628"/>
              <a:gd name="connsiteX3" fmla="*/ 6504910 w 12211050"/>
              <a:gd name="connsiteY3" fmla="*/ 5274056 h 5278628"/>
              <a:gd name="connsiteX4" fmla="*/ 9525 w 12211050"/>
              <a:gd name="connsiteY4" fmla="*/ 3124895 h 5278628"/>
              <a:gd name="connsiteX5" fmla="*/ 0 w 12211050"/>
              <a:gd name="connsiteY5" fmla="*/ 0 h 5278628"/>
              <a:gd name="connsiteX0" fmla="*/ 0 w 12211050"/>
              <a:gd name="connsiteY0" fmla="*/ 0 h 5278628"/>
              <a:gd name="connsiteX1" fmla="*/ 12211050 w 12211050"/>
              <a:gd name="connsiteY1" fmla="*/ 0 h 5278628"/>
              <a:gd name="connsiteX2" fmla="*/ 12211050 w 12211050"/>
              <a:gd name="connsiteY2" fmla="*/ 3582095 h 5278628"/>
              <a:gd name="connsiteX3" fmla="*/ 6504910 w 12211050"/>
              <a:gd name="connsiteY3" fmla="*/ 5274056 h 5278628"/>
              <a:gd name="connsiteX4" fmla="*/ 9525 w 12211050"/>
              <a:gd name="connsiteY4" fmla="*/ 3124895 h 5278628"/>
              <a:gd name="connsiteX5" fmla="*/ 0 w 12211050"/>
              <a:gd name="connsiteY5" fmla="*/ 0 h 5278628"/>
              <a:gd name="connsiteX0" fmla="*/ 0 w 12211050"/>
              <a:gd name="connsiteY0" fmla="*/ 0 h 5278628"/>
              <a:gd name="connsiteX1" fmla="*/ 12211050 w 12211050"/>
              <a:gd name="connsiteY1" fmla="*/ 0 h 5278628"/>
              <a:gd name="connsiteX2" fmla="*/ 12211050 w 12211050"/>
              <a:gd name="connsiteY2" fmla="*/ 3582095 h 5278628"/>
              <a:gd name="connsiteX3" fmla="*/ 6504910 w 12211050"/>
              <a:gd name="connsiteY3" fmla="*/ 5274056 h 5278628"/>
              <a:gd name="connsiteX4" fmla="*/ 9525 w 12211050"/>
              <a:gd name="connsiteY4" fmla="*/ 3124895 h 5278628"/>
              <a:gd name="connsiteX5" fmla="*/ 0 w 12211050"/>
              <a:gd name="connsiteY5" fmla="*/ 0 h 5278628"/>
              <a:gd name="connsiteX0" fmla="*/ 0 w 12211050"/>
              <a:gd name="connsiteY0" fmla="*/ 0 h 5278628"/>
              <a:gd name="connsiteX1" fmla="*/ 12211050 w 12211050"/>
              <a:gd name="connsiteY1" fmla="*/ 0 h 5278628"/>
              <a:gd name="connsiteX2" fmla="*/ 12211050 w 12211050"/>
              <a:gd name="connsiteY2" fmla="*/ 3582095 h 5278628"/>
              <a:gd name="connsiteX3" fmla="*/ 6504910 w 12211050"/>
              <a:gd name="connsiteY3" fmla="*/ 5274056 h 5278628"/>
              <a:gd name="connsiteX4" fmla="*/ 9525 w 12211050"/>
              <a:gd name="connsiteY4" fmla="*/ 3124895 h 5278628"/>
              <a:gd name="connsiteX5" fmla="*/ 0 w 12211050"/>
              <a:gd name="connsiteY5" fmla="*/ 0 h 5278628"/>
              <a:gd name="connsiteX0" fmla="*/ 0 w 12211050"/>
              <a:gd name="connsiteY0" fmla="*/ 0 h 5279876"/>
              <a:gd name="connsiteX1" fmla="*/ 12211050 w 12211050"/>
              <a:gd name="connsiteY1" fmla="*/ 0 h 5279876"/>
              <a:gd name="connsiteX2" fmla="*/ 12211050 w 12211050"/>
              <a:gd name="connsiteY2" fmla="*/ 3582095 h 5279876"/>
              <a:gd name="connsiteX3" fmla="*/ 6504910 w 12211050"/>
              <a:gd name="connsiteY3" fmla="*/ 5274056 h 5279876"/>
              <a:gd name="connsiteX4" fmla="*/ 9525 w 12211050"/>
              <a:gd name="connsiteY4" fmla="*/ 3124895 h 5279876"/>
              <a:gd name="connsiteX5" fmla="*/ 0 w 12211050"/>
              <a:gd name="connsiteY5" fmla="*/ 0 h 5279876"/>
              <a:gd name="connsiteX0" fmla="*/ 0 w 12211050"/>
              <a:gd name="connsiteY0" fmla="*/ 0 h 5281332"/>
              <a:gd name="connsiteX1" fmla="*/ 12211050 w 12211050"/>
              <a:gd name="connsiteY1" fmla="*/ 0 h 5281332"/>
              <a:gd name="connsiteX2" fmla="*/ 12211050 w 12211050"/>
              <a:gd name="connsiteY2" fmla="*/ 3582095 h 5281332"/>
              <a:gd name="connsiteX3" fmla="*/ 6504910 w 12211050"/>
              <a:gd name="connsiteY3" fmla="*/ 5274056 h 5281332"/>
              <a:gd name="connsiteX4" fmla="*/ 9525 w 12211050"/>
              <a:gd name="connsiteY4" fmla="*/ 3124895 h 5281332"/>
              <a:gd name="connsiteX5" fmla="*/ 0 w 12211050"/>
              <a:gd name="connsiteY5" fmla="*/ 0 h 528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11050" h="5281332">
                <a:moveTo>
                  <a:pt x="0" y="0"/>
                </a:moveTo>
                <a:lnTo>
                  <a:pt x="12211050" y="0"/>
                </a:lnTo>
                <a:lnTo>
                  <a:pt x="12211050" y="3582095"/>
                </a:lnTo>
                <a:cubicBezTo>
                  <a:pt x="11004846" y="4663123"/>
                  <a:pt x="9468847" y="5360888"/>
                  <a:pt x="6504910" y="5274056"/>
                </a:cubicBezTo>
                <a:cubicBezTo>
                  <a:pt x="3875898" y="5213805"/>
                  <a:pt x="1343542" y="4057067"/>
                  <a:pt x="9525" y="3124895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da-DK" dirty="0"/>
          </a:p>
        </p:txBody>
      </p:sp>
      <p:sp>
        <p:nvSpPr>
          <p:cNvPr id="13" name="Right Arrow Callout 12"/>
          <p:cNvSpPr/>
          <p:nvPr userDrawn="1"/>
        </p:nvSpPr>
        <p:spPr>
          <a:xfrm rot="16200000">
            <a:off x="11841363" y="-1712720"/>
            <a:ext cx="904874" cy="2291955"/>
          </a:xfrm>
          <a:prstGeom prst="rightArrowCallout">
            <a:avLst>
              <a:gd name="adj1" fmla="val 31818"/>
              <a:gd name="adj2" fmla="val 30682"/>
              <a:gd name="adj3" fmla="val 18974"/>
              <a:gd name="adj4" fmla="val 722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TextBox 13"/>
          <p:cNvSpPr txBox="1"/>
          <p:nvPr userDrawn="1"/>
        </p:nvSpPr>
        <p:spPr>
          <a:xfrm>
            <a:off x="11169811" y="-666285"/>
            <a:ext cx="2200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0" dirty="0"/>
              <a:t>Reposition photo by using</a:t>
            </a:r>
            <a:r>
              <a:rPr lang="da-DK" sz="1200" b="0" baseline="0" dirty="0"/>
              <a:t> the</a:t>
            </a:r>
            <a:r>
              <a:rPr lang="da-DK" sz="1200" b="0" dirty="0"/>
              <a:t> </a:t>
            </a:r>
            <a:r>
              <a:rPr lang="da-DK" sz="1200" b="1" dirty="0"/>
              <a:t>Crop-tool</a:t>
            </a:r>
            <a:r>
              <a:rPr lang="da-DK" sz="1200" b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0516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1 image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7861976" y="-20319"/>
            <a:ext cx="4347437" cy="6894208"/>
          </a:xfrm>
          <a:custGeom>
            <a:avLst/>
            <a:gdLst>
              <a:gd name="connsiteX0" fmla="*/ 0 w 5608637"/>
              <a:gd name="connsiteY0" fmla="*/ 0 h 6858000"/>
              <a:gd name="connsiteX1" fmla="*/ 5608637 w 5608637"/>
              <a:gd name="connsiteY1" fmla="*/ 0 h 6858000"/>
              <a:gd name="connsiteX2" fmla="*/ 5608637 w 5608637"/>
              <a:gd name="connsiteY2" fmla="*/ 6858000 h 6858000"/>
              <a:gd name="connsiteX3" fmla="*/ 0 w 5608637"/>
              <a:gd name="connsiteY3" fmla="*/ 6858000 h 6858000"/>
              <a:gd name="connsiteX4" fmla="*/ 0 w 5608637"/>
              <a:gd name="connsiteY4" fmla="*/ 0 h 6858000"/>
              <a:gd name="connsiteX0" fmla="*/ 1854925 w 5608637"/>
              <a:gd name="connsiteY0" fmla="*/ 0 h 6858000"/>
              <a:gd name="connsiteX1" fmla="*/ 5608637 w 5608637"/>
              <a:gd name="connsiteY1" fmla="*/ 0 h 6858000"/>
              <a:gd name="connsiteX2" fmla="*/ 5608637 w 5608637"/>
              <a:gd name="connsiteY2" fmla="*/ 6858000 h 6858000"/>
              <a:gd name="connsiteX3" fmla="*/ 0 w 5608637"/>
              <a:gd name="connsiteY3" fmla="*/ 6858000 h 6858000"/>
              <a:gd name="connsiteX4" fmla="*/ 1854925 w 5608637"/>
              <a:gd name="connsiteY4" fmla="*/ 0 h 6858000"/>
              <a:gd name="connsiteX0" fmla="*/ 1854925 w 5608637"/>
              <a:gd name="connsiteY0" fmla="*/ 0 h 6858000"/>
              <a:gd name="connsiteX1" fmla="*/ 5608637 w 5608637"/>
              <a:gd name="connsiteY1" fmla="*/ 0 h 6858000"/>
              <a:gd name="connsiteX2" fmla="*/ 5608637 w 5608637"/>
              <a:gd name="connsiteY2" fmla="*/ 6858000 h 6858000"/>
              <a:gd name="connsiteX3" fmla="*/ 0 w 5608637"/>
              <a:gd name="connsiteY3" fmla="*/ 6858000 h 6858000"/>
              <a:gd name="connsiteX4" fmla="*/ 1854925 w 5608637"/>
              <a:gd name="connsiteY4" fmla="*/ 0 h 6858000"/>
              <a:gd name="connsiteX0" fmla="*/ 1854925 w 5608637"/>
              <a:gd name="connsiteY0" fmla="*/ 0 h 6858000"/>
              <a:gd name="connsiteX1" fmla="*/ 5608637 w 5608637"/>
              <a:gd name="connsiteY1" fmla="*/ 0 h 6858000"/>
              <a:gd name="connsiteX2" fmla="*/ 5608637 w 5608637"/>
              <a:gd name="connsiteY2" fmla="*/ 6858000 h 6858000"/>
              <a:gd name="connsiteX3" fmla="*/ 0 w 5608637"/>
              <a:gd name="connsiteY3" fmla="*/ 6858000 h 6858000"/>
              <a:gd name="connsiteX4" fmla="*/ 1854925 w 5608637"/>
              <a:gd name="connsiteY4" fmla="*/ 0 h 6858000"/>
              <a:gd name="connsiteX0" fmla="*/ 1854925 w 5608637"/>
              <a:gd name="connsiteY0" fmla="*/ 0 h 6858000"/>
              <a:gd name="connsiteX1" fmla="*/ 5608637 w 5608637"/>
              <a:gd name="connsiteY1" fmla="*/ 0 h 6858000"/>
              <a:gd name="connsiteX2" fmla="*/ 5608637 w 5608637"/>
              <a:gd name="connsiteY2" fmla="*/ 6858000 h 6858000"/>
              <a:gd name="connsiteX3" fmla="*/ 0 w 5608637"/>
              <a:gd name="connsiteY3" fmla="*/ 6858000 h 6858000"/>
              <a:gd name="connsiteX4" fmla="*/ 1854925 w 5608637"/>
              <a:gd name="connsiteY4" fmla="*/ 0 h 6858000"/>
              <a:gd name="connsiteX0" fmla="*/ 1859953 w 5613665"/>
              <a:gd name="connsiteY0" fmla="*/ 0 h 6858000"/>
              <a:gd name="connsiteX1" fmla="*/ 5613665 w 5613665"/>
              <a:gd name="connsiteY1" fmla="*/ 0 h 6858000"/>
              <a:gd name="connsiteX2" fmla="*/ 5613665 w 5613665"/>
              <a:gd name="connsiteY2" fmla="*/ 6858000 h 6858000"/>
              <a:gd name="connsiteX3" fmla="*/ 5028 w 5613665"/>
              <a:gd name="connsiteY3" fmla="*/ 6858000 h 6858000"/>
              <a:gd name="connsiteX4" fmla="*/ 1859953 w 5613665"/>
              <a:gd name="connsiteY4" fmla="*/ 0 h 6858000"/>
              <a:gd name="connsiteX0" fmla="*/ 1859461 w 5613173"/>
              <a:gd name="connsiteY0" fmla="*/ 0 h 6858000"/>
              <a:gd name="connsiteX1" fmla="*/ 5613173 w 5613173"/>
              <a:gd name="connsiteY1" fmla="*/ 0 h 6858000"/>
              <a:gd name="connsiteX2" fmla="*/ 5613173 w 5613173"/>
              <a:gd name="connsiteY2" fmla="*/ 6858000 h 6858000"/>
              <a:gd name="connsiteX3" fmla="*/ 4536 w 5613173"/>
              <a:gd name="connsiteY3" fmla="*/ 6858000 h 6858000"/>
              <a:gd name="connsiteX4" fmla="*/ 1859461 w 5613173"/>
              <a:gd name="connsiteY4" fmla="*/ 0 h 6858000"/>
              <a:gd name="connsiteX0" fmla="*/ 1859461 w 7355466"/>
              <a:gd name="connsiteY0" fmla="*/ 15631 h 6873631"/>
              <a:gd name="connsiteX1" fmla="*/ 7355466 w 7355466"/>
              <a:gd name="connsiteY1" fmla="*/ 0 h 6873631"/>
              <a:gd name="connsiteX2" fmla="*/ 5613173 w 7355466"/>
              <a:gd name="connsiteY2" fmla="*/ 6873631 h 6873631"/>
              <a:gd name="connsiteX3" fmla="*/ 4536 w 7355466"/>
              <a:gd name="connsiteY3" fmla="*/ 6873631 h 6873631"/>
              <a:gd name="connsiteX4" fmla="*/ 1859461 w 7355466"/>
              <a:gd name="connsiteY4" fmla="*/ 15631 h 6873631"/>
              <a:gd name="connsiteX0" fmla="*/ 1859461 w 7355466"/>
              <a:gd name="connsiteY0" fmla="*/ 15631 h 6904892"/>
              <a:gd name="connsiteX1" fmla="*/ 7355466 w 7355466"/>
              <a:gd name="connsiteY1" fmla="*/ 0 h 6904892"/>
              <a:gd name="connsiteX2" fmla="*/ 7345278 w 7355466"/>
              <a:gd name="connsiteY2" fmla="*/ 6904892 h 6904892"/>
              <a:gd name="connsiteX3" fmla="*/ 4536 w 7355466"/>
              <a:gd name="connsiteY3" fmla="*/ 6873631 h 6904892"/>
              <a:gd name="connsiteX4" fmla="*/ 1859461 w 7355466"/>
              <a:gd name="connsiteY4" fmla="*/ 15631 h 6904892"/>
              <a:gd name="connsiteX0" fmla="*/ 2356056 w 7353407"/>
              <a:gd name="connsiteY0" fmla="*/ 3679 h 6904892"/>
              <a:gd name="connsiteX1" fmla="*/ 7353407 w 7353407"/>
              <a:gd name="connsiteY1" fmla="*/ 0 h 6904892"/>
              <a:gd name="connsiteX2" fmla="*/ 7343219 w 7353407"/>
              <a:gd name="connsiteY2" fmla="*/ 6904892 h 6904892"/>
              <a:gd name="connsiteX3" fmla="*/ 2477 w 7353407"/>
              <a:gd name="connsiteY3" fmla="*/ 6873631 h 6904892"/>
              <a:gd name="connsiteX4" fmla="*/ 2356056 w 7353407"/>
              <a:gd name="connsiteY4" fmla="*/ 3679 h 6904892"/>
              <a:gd name="connsiteX0" fmla="*/ 2358341 w 7355692"/>
              <a:gd name="connsiteY0" fmla="*/ 3679 h 6904892"/>
              <a:gd name="connsiteX1" fmla="*/ 7355692 w 7355692"/>
              <a:gd name="connsiteY1" fmla="*/ 0 h 6904892"/>
              <a:gd name="connsiteX2" fmla="*/ 7345504 w 7355692"/>
              <a:gd name="connsiteY2" fmla="*/ 6904892 h 6904892"/>
              <a:gd name="connsiteX3" fmla="*/ 4762 w 7355692"/>
              <a:gd name="connsiteY3" fmla="*/ 6873631 h 6904892"/>
              <a:gd name="connsiteX4" fmla="*/ 2358341 w 7355692"/>
              <a:gd name="connsiteY4" fmla="*/ 3679 h 6904892"/>
              <a:gd name="connsiteX0" fmla="*/ 2358341 w 7345504"/>
              <a:gd name="connsiteY0" fmla="*/ 3679 h 6904892"/>
              <a:gd name="connsiteX1" fmla="*/ 6062307 w 7345504"/>
              <a:gd name="connsiteY1" fmla="*/ 0 h 6904892"/>
              <a:gd name="connsiteX2" fmla="*/ 7345504 w 7345504"/>
              <a:gd name="connsiteY2" fmla="*/ 6904892 h 6904892"/>
              <a:gd name="connsiteX3" fmla="*/ 4762 w 7345504"/>
              <a:gd name="connsiteY3" fmla="*/ 6873631 h 6904892"/>
              <a:gd name="connsiteX4" fmla="*/ 2358341 w 7345504"/>
              <a:gd name="connsiteY4" fmla="*/ 3679 h 6904892"/>
              <a:gd name="connsiteX0" fmla="*/ 2358341 w 6062307"/>
              <a:gd name="connsiteY0" fmla="*/ 3679 h 6880986"/>
              <a:gd name="connsiteX1" fmla="*/ 6062307 w 6062307"/>
              <a:gd name="connsiteY1" fmla="*/ 0 h 6880986"/>
              <a:gd name="connsiteX2" fmla="*/ 5857333 w 6062307"/>
              <a:gd name="connsiteY2" fmla="*/ 6880986 h 6880986"/>
              <a:gd name="connsiteX3" fmla="*/ 4762 w 6062307"/>
              <a:gd name="connsiteY3" fmla="*/ 6873631 h 6880986"/>
              <a:gd name="connsiteX4" fmla="*/ 2358341 w 6062307"/>
              <a:gd name="connsiteY4" fmla="*/ 3679 h 6880986"/>
              <a:gd name="connsiteX0" fmla="*/ 2358341 w 6062307"/>
              <a:gd name="connsiteY0" fmla="*/ 3679 h 6880986"/>
              <a:gd name="connsiteX1" fmla="*/ 6062307 w 6062307"/>
              <a:gd name="connsiteY1" fmla="*/ 0 h 6880986"/>
              <a:gd name="connsiteX2" fmla="*/ 5919664 w 6062307"/>
              <a:gd name="connsiteY2" fmla="*/ 6880986 h 6880986"/>
              <a:gd name="connsiteX3" fmla="*/ 4762 w 6062307"/>
              <a:gd name="connsiteY3" fmla="*/ 6873631 h 6880986"/>
              <a:gd name="connsiteX4" fmla="*/ 2358341 w 6062307"/>
              <a:gd name="connsiteY4" fmla="*/ 3679 h 6880986"/>
              <a:gd name="connsiteX0" fmla="*/ 2358341 w 6062307"/>
              <a:gd name="connsiteY0" fmla="*/ 3679 h 6880986"/>
              <a:gd name="connsiteX1" fmla="*/ 6062307 w 6062307"/>
              <a:gd name="connsiteY1" fmla="*/ 0 h 6880986"/>
              <a:gd name="connsiteX2" fmla="*/ 5989789 w 6062307"/>
              <a:gd name="connsiteY2" fmla="*/ 6880986 h 6880986"/>
              <a:gd name="connsiteX3" fmla="*/ 4762 w 6062307"/>
              <a:gd name="connsiteY3" fmla="*/ 6873631 h 6880986"/>
              <a:gd name="connsiteX4" fmla="*/ 2358341 w 6062307"/>
              <a:gd name="connsiteY4" fmla="*/ 3679 h 6880986"/>
              <a:gd name="connsiteX0" fmla="*/ 2358341 w 6075495"/>
              <a:gd name="connsiteY0" fmla="*/ 3679 h 6886963"/>
              <a:gd name="connsiteX1" fmla="*/ 6062307 w 6075495"/>
              <a:gd name="connsiteY1" fmla="*/ 0 h 6886963"/>
              <a:gd name="connsiteX2" fmla="*/ 6075495 w 6075495"/>
              <a:gd name="connsiteY2" fmla="*/ 6886963 h 6886963"/>
              <a:gd name="connsiteX3" fmla="*/ 4762 w 6075495"/>
              <a:gd name="connsiteY3" fmla="*/ 6873631 h 6886963"/>
              <a:gd name="connsiteX4" fmla="*/ 2358341 w 6075495"/>
              <a:gd name="connsiteY4" fmla="*/ 3679 h 6886963"/>
              <a:gd name="connsiteX0" fmla="*/ 2358341 w 6062307"/>
              <a:gd name="connsiteY0" fmla="*/ 3679 h 6892939"/>
              <a:gd name="connsiteX1" fmla="*/ 6062307 w 6062307"/>
              <a:gd name="connsiteY1" fmla="*/ 0 h 6892939"/>
              <a:gd name="connsiteX2" fmla="*/ 6059912 w 6062307"/>
              <a:gd name="connsiteY2" fmla="*/ 6892939 h 6892939"/>
              <a:gd name="connsiteX3" fmla="*/ 4762 w 6062307"/>
              <a:gd name="connsiteY3" fmla="*/ 6873631 h 6892939"/>
              <a:gd name="connsiteX4" fmla="*/ 2358341 w 6062307"/>
              <a:gd name="connsiteY4" fmla="*/ 3679 h 6892939"/>
              <a:gd name="connsiteX0" fmla="*/ 2664850 w 6060659"/>
              <a:gd name="connsiteY0" fmla="*/ 45719 h 6892939"/>
              <a:gd name="connsiteX1" fmla="*/ 6060659 w 6060659"/>
              <a:gd name="connsiteY1" fmla="*/ 0 h 6892939"/>
              <a:gd name="connsiteX2" fmla="*/ 6058264 w 6060659"/>
              <a:gd name="connsiteY2" fmla="*/ 6892939 h 6892939"/>
              <a:gd name="connsiteX3" fmla="*/ 3114 w 6060659"/>
              <a:gd name="connsiteY3" fmla="*/ 6873631 h 6892939"/>
              <a:gd name="connsiteX4" fmla="*/ 2664850 w 6060659"/>
              <a:gd name="connsiteY4" fmla="*/ 45719 h 6892939"/>
              <a:gd name="connsiteX0" fmla="*/ 2602161 w 6060898"/>
              <a:gd name="connsiteY0" fmla="*/ 0 h 6938658"/>
              <a:gd name="connsiteX1" fmla="*/ 6060898 w 6060898"/>
              <a:gd name="connsiteY1" fmla="*/ 45719 h 6938658"/>
              <a:gd name="connsiteX2" fmla="*/ 6058503 w 6060898"/>
              <a:gd name="connsiteY2" fmla="*/ 6938658 h 6938658"/>
              <a:gd name="connsiteX3" fmla="*/ 3353 w 6060898"/>
              <a:gd name="connsiteY3" fmla="*/ 6919350 h 6938658"/>
              <a:gd name="connsiteX4" fmla="*/ 2602161 w 6060898"/>
              <a:gd name="connsiteY4" fmla="*/ 0 h 6938658"/>
              <a:gd name="connsiteX0" fmla="*/ 2603984 w 6062721"/>
              <a:gd name="connsiteY0" fmla="*/ 0 h 6938658"/>
              <a:gd name="connsiteX1" fmla="*/ 6062721 w 6062721"/>
              <a:gd name="connsiteY1" fmla="*/ 45719 h 6938658"/>
              <a:gd name="connsiteX2" fmla="*/ 6060326 w 6062721"/>
              <a:gd name="connsiteY2" fmla="*/ 6938658 h 6938658"/>
              <a:gd name="connsiteX3" fmla="*/ 5176 w 6062721"/>
              <a:gd name="connsiteY3" fmla="*/ 6919350 h 6938658"/>
              <a:gd name="connsiteX4" fmla="*/ 2603984 w 6062721"/>
              <a:gd name="connsiteY4" fmla="*/ 0 h 6938658"/>
              <a:gd name="connsiteX0" fmla="*/ 2605846 w 6064583"/>
              <a:gd name="connsiteY0" fmla="*/ 0 h 6938658"/>
              <a:gd name="connsiteX1" fmla="*/ 6064583 w 6064583"/>
              <a:gd name="connsiteY1" fmla="*/ 45719 h 6938658"/>
              <a:gd name="connsiteX2" fmla="*/ 6062188 w 6064583"/>
              <a:gd name="connsiteY2" fmla="*/ 6938658 h 6938658"/>
              <a:gd name="connsiteX3" fmla="*/ 7038 w 6064583"/>
              <a:gd name="connsiteY3" fmla="*/ 6919350 h 6938658"/>
              <a:gd name="connsiteX4" fmla="*/ 2605846 w 6064583"/>
              <a:gd name="connsiteY4" fmla="*/ 0 h 6938658"/>
              <a:gd name="connsiteX0" fmla="*/ 2605846 w 6154480"/>
              <a:gd name="connsiteY0" fmla="*/ 0 h 6938658"/>
              <a:gd name="connsiteX1" fmla="*/ 6154480 w 6154480"/>
              <a:gd name="connsiteY1" fmla="*/ 26669 h 6938658"/>
              <a:gd name="connsiteX2" fmla="*/ 6062188 w 6154480"/>
              <a:gd name="connsiteY2" fmla="*/ 6938658 h 6938658"/>
              <a:gd name="connsiteX3" fmla="*/ 7038 w 6154480"/>
              <a:gd name="connsiteY3" fmla="*/ 6919350 h 6938658"/>
              <a:gd name="connsiteX4" fmla="*/ 2605846 w 6154480"/>
              <a:gd name="connsiteY4" fmla="*/ 0 h 6938658"/>
              <a:gd name="connsiteX0" fmla="*/ 2605846 w 6154480"/>
              <a:gd name="connsiteY0" fmla="*/ 0 h 6919608"/>
              <a:gd name="connsiteX1" fmla="*/ 6154480 w 6154480"/>
              <a:gd name="connsiteY1" fmla="*/ 26669 h 6919608"/>
              <a:gd name="connsiteX2" fmla="*/ 6152086 w 6154480"/>
              <a:gd name="connsiteY2" fmla="*/ 6919608 h 6919608"/>
              <a:gd name="connsiteX3" fmla="*/ 7038 w 6154480"/>
              <a:gd name="connsiteY3" fmla="*/ 6919350 h 6919608"/>
              <a:gd name="connsiteX4" fmla="*/ 2605846 w 6154480"/>
              <a:gd name="connsiteY4" fmla="*/ 0 h 6919608"/>
              <a:gd name="connsiteX0" fmla="*/ 2588086 w 6154699"/>
              <a:gd name="connsiteY0" fmla="*/ 0 h 6894208"/>
              <a:gd name="connsiteX1" fmla="*/ 6154699 w 6154699"/>
              <a:gd name="connsiteY1" fmla="*/ 1269 h 6894208"/>
              <a:gd name="connsiteX2" fmla="*/ 6152305 w 6154699"/>
              <a:gd name="connsiteY2" fmla="*/ 6894208 h 6894208"/>
              <a:gd name="connsiteX3" fmla="*/ 7257 w 6154699"/>
              <a:gd name="connsiteY3" fmla="*/ 6893950 h 6894208"/>
              <a:gd name="connsiteX4" fmla="*/ 2588086 w 6154699"/>
              <a:gd name="connsiteY4" fmla="*/ 0 h 689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54699" h="6894208">
                <a:moveTo>
                  <a:pt x="2588086" y="0"/>
                </a:moveTo>
                <a:lnTo>
                  <a:pt x="6154699" y="1269"/>
                </a:lnTo>
                <a:lnTo>
                  <a:pt x="6152305" y="6894208"/>
                </a:lnTo>
                <a:lnTo>
                  <a:pt x="7257" y="6893950"/>
                </a:lnTo>
                <a:cubicBezTo>
                  <a:pt x="-63887" y="4693919"/>
                  <a:pt x="358631" y="2750819"/>
                  <a:pt x="2588086" y="0"/>
                </a:cubicBezTo>
                <a:close/>
              </a:path>
            </a:pathLst>
          </a:custGeom>
        </p:spPr>
        <p:txBody>
          <a:bodyPr/>
          <a:lstStyle>
            <a:lvl1pPr marL="0" indent="0" algn="r">
              <a:buNone/>
              <a:defRPr sz="1600" i="1"/>
            </a:lvl1pPr>
          </a:lstStyle>
          <a:p>
            <a:endParaRPr lang="da-DK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143" r="11813"/>
          <a:stretch/>
        </p:blipFill>
        <p:spPr>
          <a:xfrm>
            <a:off x="7570381" y="0"/>
            <a:ext cx="2199912" cy="6858000"/>
          </a:xfrm>
          <a:prstGeom prst="rect">
            <a:avLst/>
          </a:prstGeom>
        </p:spPr>
      </p:pic>
      <p:sp>
        <p:nvSpPr>
          <p:cNvPr id="8" name="Text Placeholder 26"/>
          <p:cNvSpPr>
            <a:spLocks noGrp="1"/>
          </p:cNvSpPr>
          <p:nvPr>
            <p:ph type="body" sz="quarter" idx="13"/>
          </p:nvPr>
        </p:nvSpPr>
        <p:spPr>
          <a:xfrm>
            <a:off x="488951" y="436564"/>
            <a:ext cx="6530158" cy="53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a-DK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88950" y="967564"/>
            <a:ext cx="653015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0"/>
          <p:cNvSpPr>
            <a:spLocks noGrp="1"/>
          </p:cNvSpPr>
          <p:nvPr>
            <p:ph type="body" sz="quarter" idx="14"/>
          </p:nvPr>
        </p:nvSpPr>
        <p:spPr>
          <a:xfrm>
            <a:off x="488948" y="1276350"/>
            <a:ext cx="6530400" cy="5159284"/>
          </a:xfrm>
          <a:prstGeom prst="rect">
            <a:avLst/>
          </a:prstGeom>
        </p:spPr>
        <p:txBody>
          <a:bodyPr numCol="1" spcCol="576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a-DK" dirty="0"/>
          </a:p>
        </p:txBody>
      </p:sp>
      <p:sp>
        <p:nvSpPr>
          <p:cNvPr id="11" name="Right Arrow Callout 10"/>
          <p:cNvSpPr/>
          <p:nvPr userDrawn="1"/>
        </p:nvSpPr>
        <p:spPr>
          <a:xfrm rot="16200000">
            <a:off x="11841363" y="-1712720"/>
            <a:ext cx="904874" cy="2291955"/>
          </a:xfrm>
          <a:prstGeom prst="rightArrowCallout">
            <a:avLst>
              <a:gd name="adj1" fmla="val 31818"/>
              <a:gd name="adj2" fmla="val 30682"/>
              <a:gd name="adj3" fmla="val 18974"/>
              <a:gd name="adj4" fmla="val 722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1169811" y="-666285"/>
            <a:ext cx="2200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0" dirty="0"/>
              <a:t>Reposition photo by using</a:t>
            </a:r>
            <a:r>
              <a:rPr lang="da-DK" sz="1200" b="0" baseline="0" dirty="0"/>
              <a:t> the</a:t>
            </a:r>
            <a:r>
              <a:rPr lang="da-DK" sz="1200" b="0" dirty="0"/>
              <a:t> </a:t>
            </a:r>
            <a:r>
              <a:rPr lang="da-DK" sz="1200" b="1" dirty="0"/>
              <a:t>Crop-tool</a:t>
            </a:r>
            <a:r>
              <a:rPr lang="da-DK" sz="1200" b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871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1 image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086" t="-448" r="12136"/>
          <a:stretch/>
        </p:blipFill>
        <p:spPr>
          <a:xfrm flipH="1">
            <a:off x="2412693" y="-33051"/>
            <a:ext cx="2167471" cy="6888742"/>
          </a:xfrm>
          <a:prstGeom prst="rect">
            <a:avLst/>
          </a:prstGeom>
        </p:spPr>
      </p:pic>
      <p:sp>
        <p:nvSpPr>
          <p:cNvPr id="5" name="Text Placeholder 26"/>
          <p:cNvSpPr>
            <a:spLocks noGrp="1"/>
          </p:cNvSpPr>
          <p:nvPr>
            <p:ph type="body" sz="quarter" idx="13"/>
          </p:nvPr>
        </p:nvSpPr>
        <p:spPr>
          <a:xfrm>
            <a:off x="4702673" y="436564"/>
            <a:ext cx="6530157" cy="53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a-DK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814781" y="969389"/>
            <a:ext cx="653015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0"/>
          <p:cNvSpPr>
            <a:spLocks noGrp="1"/>
          </p:cNvSpPr>
          <p:nvPr>
            <p:ph type="body" sz="quarter" idx="14"/>
          </p:nvPr>
        </p:nvSpPr>
        <p:spPr>
          <a:xfrm>
            <a:off x="4702672" y="1276350"/>
            <a:ext cx="6530159" cy="5159284"/>
          </a:xfrm>
          <a:prstGeom prst="rect">
            <a:avLst/>
          </a:prstGeom>
        </p:spPr>
        <p:txBody>
          <a:bodyPr numCol="1" spcCol="576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a-DK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-37760" y="-4232"/>
            <a:ext cx="4304744" cy="6875563"/>
          </a:xfrm>
          <a:custGeom>
            <a:avLst/>
            <a:gdLst>
              <a:gd name="connsiteX0" fmla="*/ 0 w 5608637"/>
              <a:gd name="connsiteY0" fmla="*/ 0 h 6858000"/>
              <a:gd name="connsiteX1" fmla="*/ 5608637 w 5608637"/>
              <a:gd name="connsiteY1" fmla="*/ 0 h 6858000"/>
              <a:gd name="connsiteX2" fmla="*/ 5608637 w 5608637"/>
              <a:gd name="connsiteY2" fmla="*/ 6858000 h 6858000"/>
              <a:gd name="connsiteX3" fmla="*/ 0 w 5608637"/>
              <a:gd name="connsiteY3" fmla="*/ 6858000 h 6858000"/>
              <a:gd name="connsiteX4" fmla="*/ 0 w 5608637"/>
              <a:gd name="connsiteY4" fmla="*/ 0 h 6858000"/>
              <a:gd name="connsiteX0" fmla="*/ 1854925 w 5608637"/>
              <a:gd name="connsiteY0" fmla="*/ 0 h 6858000"/>
              <a:gd name="connsiteX1" fmla="*/ 5608637 w 5608637"/>
              <a:gd name="connsiteY1" fmla="*/ 0 h 6858000"/>
              <a:gd name="connsiteX2" fmla="*/ 5608637 w 5608637"/>
              <a:gd name="connsiteY2" fmla="*/ 6858000 h 6858000"/>
              <a:gd name="connsiteX3" fmla="*/ 0 w 5608637"/>
              <a:gd name="connsiteY3" fmla="*/ 6858000 h 6858000"/>
              <a:gd name="connsiteX4" fmla="*/ 1854925 w 5608637"/>
              <a:gd name="connsiteY4" fmla="*/ 0 h 6858000"/>
              <a:gd name="connsiteX0" fmla="*/ 1854925 w 5608637"/>
              <a:gd name="connsiteY0" fmla="*/ 0 h 6858000"/>
              <a:gd name="connsiteX1" fmla="*/ 5608637 w 5608637"/>
              <a:gd name="connsiteY1" fmla="*/ 0 h 6858000"/>
              <a:gd name="connsiteX2" fmla="*/ 5608637 w 5608637"/>
              <a:gd name="connsiteY2" fmla="*/ 6858000 h 6858000"/>
              <a:gd name="connsiteX3" fmla="*/ 0 w 5608637"/>
              <a:gd name="connsiteY3" fmla="*/ 6858000 h 6858000"/>
              <a:gd name="connsiteX4" fmla="*/ 1854925 w 5608637"/>
              <a:gd name="connsiteY4" fmla="*/ 0 h 6858000"/>
              <a:gd name="connsiteX0" fmla="*/ 1854925 w 5608637"/>
              <a:gd name="connsiteY0" fmla="*/ 0 h 6858000"/>
              <a:gd name="connsiteX1" fmla="*/ 5608637 w 5608637"/>
              <a:gd name="connsiteY1" fmla="*/ 0 h 6858000"/>
              <a:gd name="connsiteX2" fmla="*/ 5608637 w 5608637"/>
              <a:gd name="connsiteY2" fmla="*/ 6858000 h 6858000"/>
              <a:gd name="connsiteX3" fmla="*/ 0 w 5608637"/>
              <a:gd name="connsiteY3" fmla="*/ 6858000 h 6858000"/>
              <a:gd name="connsiteX4" fmla="*/ 1854925 w 5608637"/>
              <a:gd name="connsiteY4" fmla="*/ 0 h 6858000"/>
              <a:gd name="connsiteX0" fmla="*/ 1854925 w 5608637"/>
              <a:gd name="connsiteY0" fmla="*/ 0 h 6858000"/>
              <a:gd name="connsiteX1" fmla="*/ 5608637 w 5608637"/>
              <a:gd name="connsiteY1" fmla="*/ 0 h 6858000"/>
              <a:gd name="connsiteX2" fmla="*/ 5608637 w 5608637"/>
              <a:gd name="connsiteY2" fmla="*/ 6858000 h 6858000"/>
              <a:gd name="connsiteX3" fmla="*/ 0 w 5608637"/>
              <a:gd name="connsiteY3" fmla="*/ 6858000 h 6858000"/>
              <a:gd name="connsiteX4" fmla="*/ 1854925 w 5608637"/>
              <a:gd name="connsiteY4" fmla="*/ 0 h 6858000"/>
              <a:gd name="connsiteX0" fmla="*/ 1859953 w 5613665"/>
              <a:gd name="connsiteY0" fmla="*/ 0 h 6858000"/>
              <a:gd name="connsiteX1" fmla="*/ 5613665 w 5613665"/>
              <a:gd name="connsiteY1" fmla="*/ 0 h 6858000"/>
              <a:gd name="connsiteX2" fmla="*/ 5613665 w 5613665"/>
              <a:gd name="connsiteY2" fmla="*/ 6858000 h 6858000"/>
              <a:gd name="connsiteX3" fmla="*/ 5028 w 5613665"/>
              <a:gd name="connsiteY3" fmla="*/ 6858000 h 6858000"/>
              <a:gd name="connsiteX4" fmla="*/ 1859953 w 5613665"/>
              <a:gd name="connsiteY4" fmla="*/ 0 h 6858000"/>
              <a:gd name="connsiteX0" fmla="*/ 1859461 w 5613173"/>
              <a:gd name="connsiteY0" fmla="*/ 0 h 6858000"/>
              <a:gd name="connsiteX1" fmla="*/ 5613173 w 5613173"/>
              <a:gd name="connsiteY1" fmla="*/ 0 h 6858000"/>
              <a:gd name="connsiteX2" fmla="*/ 5613173 w 5613173"/>
              <a:gd name="connsiteY2" fmla="*/ 6858000 h 6858000"/>
              <a:gd name="connsiteX3" fmla="*/ 4536 w 5613173"/>
              <a:gd name="connsiteY3" fmla="*/ 6858000 h 6858000"/>
              <a:gd name="connsiteX4" fmla="*/ 1859461 w 5613173"/>
              <a:gd name="connsiteY4" fmla="*/ 0 h 6858000"/>
              <a:gd name="connsiteX0" fmla="*/ 1859461 w 5613173"/>
              <a:gd name="connsiteY0" fmla="*/ 0 h 6858000"/>
              <a:gd name="connsiteX1" fmla="*/ 4345883 w 5613173"/>
              <a:gd name="connsiteY1" fmla="*/ 0 h 6858000"/>
              <a:gd name="connsiteX2" fmla="*/ 5613173 w 5613173"/>
              <a:gd name="connsiteY2" fmla="*/ 6858000 h 6858000"/>
              <a:gd name="connsiteX3" fmla="*/ 4536 w 5613173"/>
              <a:gd name="connsiteY3" fmla="*/ 6858000 h 6858000"/>
              <a:gd name="connsiteX4" fmla="*/ 1859461 w 5613173"/>
              <a:gd name="connsiteY4" fmla="*/ 0 h 6858000"/>
              <a:gd name="connsiteX0" fmla="*/ 1859461 w 4380604"/>
              <a:gd name="connsiteY0" fmla="*/ 0 h 6858000"/>
              <a:gd name="connsiteX1" fmla="*/ 4345883 w 4380604"/>
              <a:gd name="connsiteY1" fmla="*/ 0 h 6858000"/>
              <a:gd name="connsiteX2" fmla="*/ 4380604 w 4380604"/>
              <a:gd name="connsiteY2" fmla="*/ 6858000 h 6858000"/>
              <a:gd name="connsiteX3" fmla="*/ 4536 w 4380604"/>
              <a:gd name="connsiteY3" fmla="*/ 6858000 h 6858000"/>
              <a:gd name="connsiteX4" fmla="*/ 1859461 w 4380604"/>
              <a:gd name="connsiteY4" fmla="*/ 0 h 6858000"/>
              <a:gd name="connsiteX0" fmla="*/ 648333 w 4966973"/>
              <a:gd name="connsiteY0" fmla="*/ 0 h 6858000"/>
              <a:gd name="connsiteX1" fmla="*/ 4932252 w 4966973"/>
              <a:gd name="connsiteY1" fmla="*/ 0 h 6858000"/>
              <a:gd name="connsiteX2" fmla="*/ 4966973 w 4966973"/>
              <a:gd name="connsiteY2" fmla="*/ 6858000 h 6858000"/>
              <a:gd name="connsiteX3" fmla="*/ 590905 w 4966973"/>
              <a:gd name="connsiteY3" fmla="*/ 6858000 h 6858000"/>
              <a:gd name="connsiteX4" fmla="*/ 648333 w 4966973"/>
              <a:gd name="connsiteY4" fmla="*/ 0 h 6858000"/>
              <a:gd name="connsiteX0" fmla="*/ 648333 w 4966973"/>
              <a:gd name="connsiteY0" fmla="*/ 0 h 6858000"/>
              <a:gd name="connsiteX1" fmla="*/ 3273998 w 4966973"/>
              <a:gd name="connsiteY1" fmla="*/ 4234 h 6858000"/>
              <a:gd name="connsiteX2" fmla="*/ 4966973 w 4966973"/>
              <a:gd name="connsiteY2" fmla="*/ 6858000 h 6858000"/>
              <a:gd name="connsiteX3" fmla="*/ 590905 w 4966973"/>
              <a:gd name="connsiteY3" fmla="*/ 6858000 h 6858000"/>
              <a:gd name="connsiteX4" fmla="*/ 648333 w 4966973"/>
              <a:gd name="connsiteY4" fmla="*/ 0 h 6858000"/>
              <a:gd name="connsiteX0" fmla="*/ 648333 w 4966973"/>
              <a:gd name="connsiteY0" fmla="*/ 4232 h 6862232"/>
              <a:gd name="connsiteX1" fmla="*/ 3273998 w 4966973"/>
              <a:gd name="connsiteY1" fmla="*/ 0 h 6862232"/>
              <a:gd name="connsiteX2" fmla="*/ 4966973 w 4966973"/>
              <a:gd name="connsiteY2" fmla="*/ 6862232 h 6862232"/>
              <a:gd name="connsiteX3" fmla="*/ 590905 w 4966973"/>
              <a:gd name="connsiteY3" fmla="*/ 6862232 h 6862232"/>
              <a:gd name="connsiteX4" fmla="*/ 648333 w 4966973"/>
              <a:gd name="connsiteY4" fmla="*/ 4232 h 6862232"/>
              <a:gd name="connsiteX0" fmla="*/ 648333 w 5089338"/>
              <a:gd name="connsiteY0" fmla="*/ 4232 h 6862232"/>
              <a:gd name="connsiteX1" fmla="*/ 3273998 w 5089338"/>
              <a:gd name="connsiteY1" fmla="*/ 0 h 6862232"/>
              <a:gd name="connsiteX2" fmla="*/ 5089338 w 5089338"/>
              <a:gd name="connsiteY2" fmla="*/ 6857999 h 6862232"/>
              <a:gd name="connsiteX3" fmla="*/ 590905 w 5089338"/>
              <a:gd name="connsiteY3" fmla="*/ 6862232 h 6862232"/>
              <a:gd name="connsiteX4" fmla="*/ 648333 w 5089338"/>
              <a:gd name="connsiteY4" fmla="*/ 4232 h 6862232"/>
              <a:gd name="connsiteX0" fmla="*/ 648333 w 5093557"/>
              <a:gd name="connsiteY0" fmla="*/ 4232 h 6870699"/>
              <a:gd name="connsiteX1" fmla="*/ 3273998 w 5093557"/>
              <a:gd name="connsiteY1" fmla="*/ 0 h 6870699"/>
              <a:gd name="connsiteX2" fmla="*/ 5093557 w 5093557"/>
              <a:gd name="connsiteY2" fmla="*/ 6870699 h 6870699"/>
              <a:gd name="connsiteX3" fmla="*/ 590905 w 5093557"/>
              <a:gd name="connsiteY3" fmla="*/ 6862232 h 6870699"/>
              <a:gd name="connsiteX4" fmla="*/ 648333 w 5093557"/>
              <a:gd name="connsiteY4" fmla="*/ 4232 h 6870699"/>
              <a:gd name="connsiteX0" fmla="*/ 648333 w 5097211"/>
              <a:gd name="connsiteY0" fmla="*/ 4232 h 6870699"/>
              <a:gd name="connsiteX1" fmla="*/ 3273998 w 5097211"/>
              <a:gd name="connsiteY1" fmla="*/ 0 h 6870699"/>
              <a:gd name="connsiteX2" fmla="*/ 5093557 w 5097211"/>
              <a:gd name="connsiteY2" fmla="*/ 6870699 h 6870699"/>
              <a:gd name="connsiteX3" fmla="*/ 590905 w 5097211"/>
              <a:gd name="connsiteY3" fmla="*/ 6862232 h 6870699"/>
              <a:gd name="connsiteX4" fmla="*/ 648333 w 5097211"/>
              <a:gd name="connsiteY4" fmla="*/ 4232 h 6870699"/>
              <a:gd name="connsiteX0" fmla="*/ 648333 w 5096750"/>
              <a:gd name="connsiteY0" fmla="*/ 4232 h 6870699"/>
              <a:gd name="connsiteX1" fmla="*/ 3273998 w 5096750"/>
              <a:gd name="connsiteY1" fmla="*/ 0 h 6870699"/>
              <a:gd name="connsiteX2" fmla="*/ 5093557 w 5096750"/>
              <a:gd name="connsiteY2" fmla="*/ 6870699 h 6870699"/>
              <a:gd name="connsiteX3" fmla="*/ 590905 w 5096750"/>
              <a:gd name="connsiteY3" fmla="*/ 6862232 h 6870699"/>
              <a:gd name="connsiteX4" fmla="*/ 648333 w 5096750"/>
              <a:gd name="connsiteY4" fmla="*/ 4232 h 6870699"/>
              <a:gd name="connsiteX0" fmla="*/ 648333 w 5114647"/>
              <a:gd name="connsiteY0" fmla="*/ 4232 h 6870699"/>
              <a:gd name="connsiteX1" fmla="*/ 3273998 w 5114647"/>
              <a:gd name="connsiteY1" fmla="*/ 0 h 6870699"/>
              <a:gd name="connsiteX2" fmla="*/ 5093557 w 5114647"/>
              <a:gd name="connsiteY2" fmla="*/ 6870699 h 6870699"/>
              <a:gd name="connsiteX3" fmla="*/ 590905 w 5114647"/>
              <a:gd name="connsiteY3" fmla="*/ 6862232 h 6870699"/>
              <a:gd name="connsiteX4" fmla="*/ 648333 w 5114647"/>
              <a:gd name="connsiteY4" fmla="*/ 4232 h 6870699"/>
              <a:gd name="connsiteX0" fmla="*/ 648333 w 5114841"/>
              <a:gd name="connsiteY0" fmla="*/ 4232 h 6870699"/>
              <a:gd name="connsiteX1" fmla="*/ 3273998 w 5114841"/>
              <a:gd name="connsiteY1" fmla="*/ 0 h 6870699"/>
              <a:gd name="connsiteX2" fmla="*/ 5093557 w 5114841"/>
              <a:gd name="connsiteY2" fmla="*/ 6870699 h 6870699"/>
              <a:gd name="connsiteX3" fmla="*/ 590905 w 5114841"/>
              <a:gd name="connsiteY3" fmla="*/ 6862232 h 6870699"/>
              <a:gd name="connsiteX4" fmla="*/ 648333 w 5114841"/>
              <a:gd name="connsiteY4" fmla="*/ 4232 h 6870699"/>
              <a:gd name="connsiteX0" fmla="*/ 630944 w 5097452"/>
              <a:gd name="connsiteY0" fmla="*/ 4232 h 6870699"/>
              <a:gd name="connsiteX1" fmla="*/ 3256609 w 5097452"/>
              <a:gd name="connsiteY1" fmla="*/ 0 h 6870699"/>
              <a:gd name="connsiteX2" fmla="*/ 5076168 w 5097452"/>
              <a:gd name="connsiteY2" fmla="*/ 6870699 h 6870699"/>
              <a:gd name="connsiteX3" fmla="*/ 636808 w 5097452"/>
              <a:gd name="connsiteY3" fmla="*/ 6866465 h 6870699"/>
              <a:gd name="connsiteX4" fmla="*/ 630944 w 5097452"/>
              <a:gd name="connsiteY4" fmla="*/ 4232 h 6870699"/>
              <a:gd name="connsiteX0" fmla="*/ 26943 w 4493451"/>
              <a:gd name="connsiteY0" fmla="*/ 4232 h 6870699"/>
              <a:gd name="connsiteX1" fmla="*/ 2652608 w 4493451"/>
              <a:gd name="connsiteY1" fmla="*/ 0 h 6870699"/>
              <a:gd name="connsiteX2" fmla="*/ 4472167 w 4493451"/>
              <a:gd name="connsiteY2" fmla="*/ 6870699 h 6870699"/>
              <a:gd name="connsiteX3" fmla="*/ 32807 w 4493451"/>
              <a:gd name="connsiteY3" fmla="*/ 6866465 h 6870699"/>
              <a:gd name="connsiteX4" fmla="*/ 26943 w 4493451"/>
              <a:gd name="connsiteY4" fmla="*/ 4232 h 6870699"/>
              <a:gd name="connsiteX0" fmla="*/ 100590 w 4476411"/>
              <a:gd name="connsiteY0" fmla="*/ 0 h 6875565"/>
              <a:gd name="connsiteX1" fmla="*/ 2635568 w 4476411"/>
              <a:gd name="connsiteY1" fmla="*/ 4866 h 6875565"/>
              <a:gd name="connsiteX2" fmla="*/ 4455127 w 4476411"/>
              <a:gd name="connsiteY2" fmla="*/ 6875565 h 6875565"/>
              <a:gd name="connsiteX3" fmla="*/ 15767 w 4476411"/>
              <a:gd name="connsiteY3" fmla="*/ 6871331 h 6875565"/>
              <a:gd name="connsiteX4" fmla="*/ 100590 w 4476411"/>
              <a:gd name="connsiteY4" fmla="*/ 0 h 6875565"/>
              <a:gd name="connsiteX0" fmla="*/ 29871 w 4405692"/>
              <a:gd name="connsiteY0" fmla="*/ 0 h 6880429"/>
              <a:gd name="connsiteX1" fmla="*/ 2564849 w 4405692"/>
              <a:gd name="connsiteY1" fmla="*/ 4866 h 6880429"/>
              <a:gd name="connsiteX2" fmla="*/ 4384408 w 4405692"/>
              <a:gd name="connsiteY2" fmla="*/ 6875565 h 6880429"/>
              <a:gd name="connsiteX3" fmla="*/ 31201 w 4405692"/>
              <a:gd name="connsiteY3" fmla="*/ 6880429 h 6880429"/>
              <a:gd name="connsiteX4" fmla="*/ 29871 w 4405692"/>
              <a:gd name="connsiteY4" fmla="*/ 0 h 6880429"/>
              <a:gd name="connsiteX0" fmla="*/ 6641 w 4382462"/>
              <a:gd name="connsiteY0" fmla="*/ 0 h 6880429"/>
              <a:gd name="connsiteX1" fmla="*/ 2541619 w 4382462"/>
              <a:gd name="connsiteY1" fmla="*/ 4866 h 6880429"/>
              <a:gd name="connsiteX2" fmla="*/ 4361178 w 4382462"/>
              <a:gd name="connsiteY2" fmla="*/ 6875565 h 6880429"/>
              <a:gd name="connsiteX3" fmla="*/ 7971 w 4382462"/>
              <a:gd name="connsiteY3" fmla="*/ 6880429 h 6880429"/>
              <a:gd name="connsiteX4" fmla="*/ 6641 w 4382462"/>
              <a:gd name="connsiteY4" fmla="*/ 0 h 6880429"/>
              <a:gd name="connsiteX0" fmla="*/ 6641 w 4366602"/>
              <a:gd name="connsiteY0" fmla="*/ 0 h 6880429"/>
              <a:gd name="connsiteX1" fmla="*/ 2541619 w 4366602"/>
              <a:gd name="connsiteY1" fmla="*/ 4866 h 6880429"/>
              <a:gd name="connsiteX2" fmla="*/ 4361178 w 4366602"/>
              <a:gd name="connsiteY2" fmla="*/ 6875565 h 6880429"/>
              <a:gd name="connsiteX3" fmla="*/ 7971 w 4366602"/>
              <a:gd name="connsiteY3" fmla="*/ 6880429 h 6880429"/>
              <a:gd name="connsiteX4" fmla="*/ 6641 w 4366602"/>
              <a:gd name="connsiteY4" fmla="*/ 0 h 6880429"/>
              <a:gd name="connsiteX0" fmla="*/ 6641 w 4366602"/>
              <a:gd name="connsiteY0" fmla="*/ 0 h 6880429"/>
              <a:gd name="connsiteX1" fmla="*/ 2541619 w 4366602"/>
              <a:gd name="connsiteY1" fmla="*/ 4866 h 6880429"/>
              <a:gd name="connsiteX2" fmla="*/ 4361178 w 4366602"/>
              <a:gd name="connsiteY2" fmla="*/ 6880114 h 6880429"/>
              <a:gd name="connsiteX3" fmla="*/ 7971 w 4366602"/>
              <a:gd name="connsiteY3" fmla="*/ 6880429 h 6880429"/>
              <a:gd name="connsiteX4" fmla="*/ 6641 w 4366602"/>
              <a:gd name="connsiteY4" fmla="*/ 0 h 6880429"/>
              <a:gd name="connsiteX0" fmla="*/ 74621 w 4358631"/>
              <a:gd name="connsiteY0" fmla="*/ 4659 h 6875563"/>
              <a:gd name="connsiteX1" fmla="*/ 2533648 w 4358631"/>
              <a:gd name="connsiteY1" fmla="*/ 0 h 6875563"/>
              <a:gd name="connsiteX2" fmla="*/ 4353207 w 4358631"/>
              <a:gd name="connsiteY2" fmla="*/ 6875248 h 6875563"/>
              <a:gd name="connsiteX3" fmla="*/ 0 w 4358631"/>
              <a:gd name="connsiteY3" fmla="*/ 6875563 h 6875563"/>
              <a:gd name="connsiteX4" fmla="*/ 74621 w 4358631"/>
              <a:gd name="connsiteY4" fmla="*/ 4659 h 6875563"/>
              <a:gd name="connsiteX0" fmla="*/ 6641 w 4290651"/>
              <a:gd name="connsiteY0" fmla="*/ 4659 h 6875563"/>
              <a:gd name="connsiteX1" fmla="*/ 2465668 w 4290651"/>
              <a:gd name="connsiteY1" fmla="*/ 0 h 6875563"/>
              <a:gd name="connsiteX2" fmla="*/ 4285227 w 4290651"/>
              <a:gd name="connsiteY2" fmla="*/ 6875248 h 6875563"/>
              <a:gd name="connsiteX3" fmla="*/ 7971 w 4290651"/>
              <a:gd name="connsiteY3" fmla="*/ 6875563 h 6875563"/>
              <a:gd name="connsiteX4" fmla="*/ 6641 w 4290651"/>
              <a:gd name="connsiteY4" fmla="*/ 4659 h 6875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0651" h="6875563">
                <a:moveTo>
                  <a:pt x="6641" y="4659"/>
                </a:moveTo>
                <a:lnTo>
                  <a:pt x="2465668" y="0"/>
                </a:lnTo>
                <a:cubicBezTo>
                  <a:pt x="2890751" y="783166"/>
                  <a:pt x="4392050" y="3433170"/>
                  <a:pt x="4285227" y="6875248"/>
                </a:cubicBezTo>
                <a:lnTo>
                  <a:pt x="7971" y="6875563"/>
                </a:lnTo>
                <a:cubicBezTo>
                  <a:pt x="11921" y="4700240"/>
                  <a:pt x="-10727" y="2350388"/>
                  <a:pt x="6641" y="4659"/>
                </a:cubicBezTo>
                <a:close/>
              </a:path>
            </a:pathLst>
          </a:custGeom>
        </p:spPr>
        <p:txBody>
          <a:bodyPr/>
          <a:lstStyle>
            <a:lvl1pPr marL="0" indent="0" algn="l">
              <a:buNone/>
              <a:defRPr sz="1600" i="1"/>
            </a:lvl1pPr>
          </a:lstStyle>
          <a:p>
            <a:endParaRPr lang="da-DK" dirty="0"/>
          </a:p>
        </p:txBody>
      </p:sp>
      <p:sp>
        <p:nvSpPr>
          <p:cNvPr id="9" name="Right Arrow Callout 8"/>
          <p:cNvSpPr/>
          <p:nvPr userDrawn="1"/>
        </p:nvSpPr>
        <p:spPr>
          <a:xfrm rot="16200000">
            <a:off x="11841363" y="-1712720"/>
            <a:ext cx="904874" cy="2291955"/>
          </a:xfrm>
          <a:prstGeom prst="rightArrowCallout">
            <a:avLst>
              <a:gd name="adj1" fmla="val 31818"/>
              <a:gd name="adj2" fmla="val 30682"/>
              <a:gd name="adj3" fmla="val 18974"/>
              <a:gd name="adj4" fmla="val 722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69811" y="-666285"/>
            <a:ext cx="2200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0" dirty="0"/>
              <a:t>Reposition photo by using</a:t>
            </a:r>
            <a:r>
              <a:rPr lang="da-DK" sz="1200" b="0" baseline="0" dirty="0"/>
              <a:t> the</a:t>
            </a:r>
            <a:r>
              <a:rPr lang="da-DK" sz="1200" b="0" dirty="0"/>
              <a:t> </a:t>
            </a:r>
            <a:r>
              <a:rPr lang="da-DK" sz="1200" b="1" dirty="0"/>
              <a:t>Crop-tool</a:t>
            </a:r>
            <a:r>
              <a:rPr lang="da-DK" sz="1200" b="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5782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-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Text Placeholder 26"/>
          <p:cNvSpPr>
            <a:spLocks noGrp="1"/>
          </p:cNvSpPr>
          <p:nvPr>
            <p:ph type="body" sz="quarter" idx="13"/>
          </p:nvPr>
        </p:nvSpPr>
        <p:spPr>
          <a:xfrm>
            <a:off x="488950" y="436564"/>
            <a:ext cx="11217275" cy="53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a-DK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88950" y="967564"/>
            <a:ext cx="112172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488949" y="1276350"/>
            <a:ext cx="5646037" cy="5079999"/>
          </a:xfrm>
          <a:prstGeom prst="rect">
            <a:avLst/>
          </a:prstGeom>
        </p:spPr>
        <p:txBody>
          <a:bodyPr numCol="1" spcCol="576000"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lnSpc>
                <a:spcPct val="100000"/>
              </a:lnSpc>
              <a:buFont typeface="Arial" panose="020B0604020202020204" pitchFamily="34" charset="0"/>
              <a:buChar char="•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Bullet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06590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-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Text Placeholder 26"/>
          <p:cNvSpPr>
            <a:spLocks noGrp="1"/>
          </p:cNvSpPr>
          <p:nvPr>
            <p:ph type="body" sz="quarter" idx="13"/>
          </p:nvPr>
        </p:nvSpPr>
        <p:spPr>
          <a:xfrm>
            <a:off x="488950" y="436564"/>
            <a:ext cx="11217275" cy="53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a-DK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88950" y="967564"/>
            <a:ext cx="112172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488949" y="1276350"/>
            <a:ext cx="5646037" cy="5146365"/>
          </a:xfrm>
          <a:prstGeom prst="rect">
            <a:avLst/>
          </a:prstGeom>
          <a:effectLst/>
        </p:spPr>
        <p:txBody>
          <a:bodyPr numCol="1" spcCol="576000"/>
          <a:lstStyle>
            <a:lvl1pPr marL="457200" marR="0" indent="-4572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65000"/>
              <a:buFont typeface="+mj-lt"/>
              <a:buAutoNum type="arabicPeriod"/>
              <a:tabLst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indent="-457200">
              <a:lnSpc>
                <a:spcPct val="100000"/>
              </a:lnSpc>
              <a:buSzPct val="65000"/>
              <a:buFont typeface="+mj-lt"/>
              <a:buAutoNum type="arabicPeriod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lnSpc>
                <a:spcPct val="100000"/>
              </a:lnSpc>
              <a:buSzPct val="65000"/>
              <a:buFont typeface="+mj-lt"/>
              <a:buAutoNum type="arabicPeriod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lnSpc>
                <a:spcPct val="100000"/>
              </a:lnSpc>
              <a:buSzPct val="65000"/>
              <a:buFont typeface="+mj-lt"/>
              <a:buAutoNum type="arabicPeriod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14550" indent="-285750">
              <a:lnSpc>
                <a:spcPct val="100000"/>
              </a:lnSpc>
              <a:buSzPct val="65000"/>
              <a:buFont typeface="+mj-lt"/>
              <a:buAutoNum type="arabicPeriod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Number list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2531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168000"/>
            <a:ext cx="10752000" cy="576261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1440001"/>
            <a:ext cx="10752597" cy="4990479"/>
          </a:xfrm>
        </p:spPr>
        <p:txBody>
          <a:bodyPr/>
          <a:lstStyle>
            <a:lvl1pPr>
              <a:spcBef>
                <a:spcPts val="400"/>
              </a:spcBef>
              <a:defRPr/>
            </a:lvl1pPr>
            <a:lvl2pPr>
              <a:spcBef>
                <a:spcPts val="400"/>
              </a:spcBef>
              <a:defRPr/>
            </a:lvl2pPr>
            <a:lvl3pPr>
              <a:spcBef>
                <a:spcPts val="400"/>
              </a:spcBef>
              <a:defRPr/>
            </a:lvl3pPr>
            <a:lvl4pPr>
              <a:spcBef>
                <a:spcPts val="400"/>
              </a:spcBef>
              <a:defRPr/>
            </a:lvl4pPr>
            <a:lvl5pPr>
              <a:spcBef>
                <a:spcPts val="400"/>
              </a:spcBef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50689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168000"/>
            <a:ext cx="6859200" cy="576261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20000" y="1440001"/>
            <a:ext cx="6859200" cy="4990479"/>
          </a:xfrm>
        </p:spPr>
        <p:txBody>
          <a:bodyPr/>
          <a:lstStyle>
            <a:lvl1pPr>
              <a:spcBef>
                <a:spcPts val="400"/>
              </a:spcBef>
              <a:defRPr/>
            </a:lvl1pPr>
            <a:lvl2pPr marL="813282" indent="-280981">
              <a:spcBef>
                <a:spcPts val="400"/>
              </a:spcBef>
              <a:buFont typeface="Arial" panose="020B0604020202020204" pitchFamily="34" charset="0"/>
              <a:buChar char="•"/>
              <a:defRPr/>
            </a:lvl2pPr>
            <a:lvl3pPr marL="1218270" indent="-228594">
              <a:spcBef>
                <a:spcPts val="400"/>
              </a:spcBef>
              <a:buFont typeface="Courier New" panose="02070309020205020404" pitchFamily="49" charset="0"/>
              <a:buChar char="o"/>
              <a:defRPr/>
            </a:lvl3pPr>
            <a:lvl4pPr marL="1619448" indent="-228594">
              <a:spcBef>
                <a:spcPts val="400"/>
              </a:spcBef>
              <a:buFont typeface="Wingdings" panose="05000000000000000000" pitchFamily="2" charset="2"/>
              <a:buChar char="§"/>
              <a:defRPr/>
            </a:lvl4pPr>
            <a:lvl5pPr marL="2023060" indent="-224785">
              <a:spcBef>
                <a:spcPts val="400"/>
              </a:spcBef>
              <a:buFont typeface="Wingdings" panose="05000000000000000000" pitchFamily="2" charset="2"/>
              <a:buChar char="q"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112000" y="0"/>
            <a:ext cx="4080000" cy="6859200"/>
          </a:xfrm>
        </p:spPr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416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to the right, picture to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000" y="1440001"/>
            <a:ext cx="6672000" cy="4990479"/>
          </a:xfrm>
        </p:spPr>
        <p:txBody>
          <a:bodyPr/>
          <a:lstStyle>
            <a:lvl1pPr>
              <a:spcBef>
                <a:spcPts val="400"/>
              </a:spcBef>
              <a:defRPr/>
            </a:lvl1pPr>
            <a:lvl2pPr marL="813282" indent="-280981">
              <a:spcBef>
                <a:spcPts val="400"/>
              </a:spcBef>
              <a:buFont typeface="Arial" panose="020B0604020202020204" pitchFamily="34" charset="0"/>
              <a:buChar char="•"/>
              <a:defRPr/>
            </a:lvl2pPr>
            <a:lvl3pPr marL="1218270" indent="-228594">
              <a:spcBef>
                <a:spcPts val="400"/>
              </a:spcBef>
              <a:buFont typeface="Courier New" panose="02070309020205020404" pitchFamily="49" charset="0"/>
              <a:buChar char="o"/>
              <a:defRPr/>
            </a:lvl3pPr>
            <a:lvl4pPr marL="1619448" indent="-228594">
              <a:spcBef>
                <a:spcPts val="400"/>
              </a:spcBef>
              <a:buFont typeface="Wingdings" panose="05000000000000000000" pitchFamily="2" charset="2"/>
              <a:buChar char="§"/>
              <a:defRPr/>
            </a:lvl4pPr>
            <a:lvl5pPr marL="2023060" indent="-224785">
              <a:spcBef>
                <a:spcPts val="400"/>
              </a:spcBef>
              <a:buFont typeface="Wingdings" panose="05000000000000000000" pitchFamily="2" charset="2"/>
              <a:buChar char="q"/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864000"/>
            <a:ext cx="4080000" cy="58992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17278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 userDrawn="1"/>
        </p:nvSpPr>
        <p:spPr>
          <a:xfrm>
            <a:off x="0" y="2275298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7200" b="1" spc="-3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sp>
        <p:nvSpPr>
          <p:cNvPr id="18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1634106" y="6372679"/>
            <a:ext cx="397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84561F-F70D-448C-B1A9-C773F190D585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19" name="DEIF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0108" y="5465842"/>
            <a:ext cx="1596403" cy="879596"/>
          </a:xfrm>
          <a:prstGeom prst="rect">
            <a:avLst/>
          </a:prstGeom>
        </p:spPr>
      </p:pic>
      <p:pic>
        <p:nvPicPr>
          <p:cNvPr id="20" name="Picture 19">
            <a:hlinkClick r:id="rId3"/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224" y="5419421"/>
            <a:ext cx="363021" cy="368440"/>
          </a:xfrm>
          <a:prstGeom prst="rect">
            <a:avLst/>
          </a:prstGeom>
        </p:spPr>
      </p:pic>
      <p:pic>
        <p:nvPicPr>
          <p:cNvPr id="21" name="Picture 20">
            <a:hlinkClick r:id="rId5"/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626" y="5523877"/>
            <a:ext cx="368439" cy="301451"/>
          </a:xfrm>
          <a:prstGeom prst="rect">
            <a:avLst/>
          </a:prstGeom>
        </p:spPr>
      </p:pic>
      <p:pic>
        <p:nvPicPr>
          <p:cNvPr id="22" name="Picture 21">
            <a:hlinkClick r:id="rId7"/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626" y="6004715"/>
            <a:ext cx="368439" cy="260904"/>
          </a:xfrm>
          <a:prstGeom prst="rect">
            <a:avLst/>
          </a:prstGeom>
        </p:spPr>
      </p:pic>
      <p:pic>
        <p:nvPicPr>
          <p:cNvPr id="23" name="Picture 22">
            <a:hlinkClick r:id="rId9"/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3637" y="5971283"/>
            <a:ext cx="368440" cy="368440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2726067" y="5434366"/>
            <a:ext cx="2866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/DEIFgroup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2726065" y="5986227"/>
            <a:ext cx="2866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/company/DEIFgroup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6349052" y="5505326"/>
            <a:ext cx="2531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/DEIF_group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6349052" y="5965891"/>
            <a:ext cx="2531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/DEIFgroup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8880106" y="6339723"/>
            <a:ext cx="1596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b="1" dirty="0">
                <a:latin typeface="Arial" panose="020B0604020202020204" pitchFamily="34" charset="0"/>
                <a:cs typeface="Arial" panose="020B0604020202020204" pitchFamily="34" charset="0"/>
              </a:rPr>
              <a:t>www.deif.com</a:t>
            </a:r>
          </a:p>
        </p:txBody>
      </p:sp>
    </p:spTree>
    <p:extLst>
      <p:ext uri="{BB962C8B-B14F-4D97-AF65-F5344CB8AC3E}">
        <p14:creationId xmlns:p14="http://schemas.microsoft.com/office/powerpoint/2010/main" val="20008192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/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6" name="Text Placeholder 26"/>
          <p:cNvSpPr>
            <a:spLocks noGrp="1"/>
          </p:cNvSpPr>
          <p:nvPr>
            <p:ph type="body" sz="quarter" idx="13"/>
          </p:nvPr>
        </p:nvSpPr>
        <p:spPr>
          <a:xfrm>
            <a:off x="488950" y="436564"/>
            <a:ext cx="11217275" cy="53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a-DK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88950" y="967564"/>
            <a:ext cx="112172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able Placeholder 2"/>
          <p:cNvSpPr>
            <a:spLocks noGrp="1"/>
          </p:cNvSpPr>
          <p:nvPr>
            <p:ph type="tbl" sz="quarter" idx="14"/>
          </p:nvPr>
        </p:nvSpPr>
        <p:spPr>
          <a:xfrm>
            <a:off x="488950" y="1976431"/>
            <a:ext cx="11217275" cy="4337057"/>
          </a:xfrm>
          <a:prstGeom prst="rect">
            <a:avLst/>
          </a:prstGeom>
        </p:spPr>
        <p:txBody>
          <a:bodyPr/>
          <a:lstStyle>
            <a:lvl1pPr>
              <a:defRPr sz="16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8950" y="1106488"/>
            <a:ext cx="11217275" cy="7310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00482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84561F-F70D-448C-B1A9-C773F190D585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6" name="Text Placeholder 26"/>
          <p:cNvSpPr>
            <a:spLocks noGrp="1"/>
          </p:cNvSpPr>
          <p:nvPr>
            <p:ph type="body" sz="quarter" idx="13"/>
          </p:nvPr>
        </p:nvSpPr>
        <p:spPr>
          <a:xfrm>
            <a:off x="488950" y="436564"/>
            <a:ext cx="11217275" cy="53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a-DK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88950" y="967564"/>
            <a:ext cx="112172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8950" y="1106488"/>
            <a:ext cx="11217275" cy="7310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a-DK" dirty="0"/>
          </a:p>
        </p:txBody>
      </p:sp>
      <p:sp>
        <p:nvSpPr>
          <p:cNvPr id="10" name="Media Placeholder 3"/>
          <p:cNvSpPr>
            <a:spLocks noGrp="1"/>
          </p:cNvSpPr>
          <p:nvPr>
            <p:ph type="media" sz="quarter" idx="16"/>
          </p:nvPr>
        </p:nvSpPr>
        <p:spPr>
          <a:xfrm>
            <a:off x="488950" y="1976438"/>
            <a:ext cx="11217275" cy="4337050"/>
          </a:xfrm>
          <a:prstGeom prst="rect">
            <a:avLst/>
          </a:prstGeom>
        </p:spPr>
        <p:txBody>
          <a:bodyPr/>
          <a:lstStyle>
            <a:lvl1pPr>
              <a:defRPr sz="16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10458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 P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0193"/>
            <a:ext cx="12223730" cy="6597748"/>
          </a:xfrm>
          <a:prstGeom prst="rect">
            <a:avLst/>
          </a:prstGeom>
        </p:spPr>
      </p:pic>
      <p:pic>
        <p:nvPicPr>
          <p:cNvPr id="11" name="White overlay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573"/>
          <a:stretch/>
        </p:blipFill>
        <p:spPr>
          <a:xfrm>
            <a:off x="-1" y="3064747"/>
            <a:ext cx="12223731" cy="3811101"/>
          </a:xfrm>
          <a:prstGeom prst="rect">
            <a:avLst/>
          </a:prstGeom>
        </p:spPr>
      </p:pic>
      <p:pic>
        <p:nvPicPr>
          <p:cNvPr id="12" name="DEIF logo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146" y="5715221"/>
            <a:ext cx="1596402" cy="879596"/>
          </a:xfrm>
          <a:prstGeom prst="rect">
            <a:avLst/>
          </a:prstGeom>
        </p:spPr>
      </p:pic>
      <p:sp>
        <p:nvSpPr>
          <p:cNvPr id="7" name="Text Placeholder (Product name)"/>
          <p:cNvSpPr>
            <a:spLocks noGrp="1"/>
          </p:cNvSpPr>
          <p:nvPr>
            <p:ph type="body" sz="quarter" idx="13"/>
          </p:nvPr>
        </p:nvSpPr>
        <p:spPr>
          <a:xfrm>
            <a:off x="906463" y="5715221"/>
            <a:ext cx="7243762" cy="456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ts val="3400"/>
              </a:lnSpc>
            </a:pPr>
            <a:r>
              <a:rPr lang="en-US" sz="20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8" name="Text Placeholder (Tagline"/>
          <p:cNvSpPr>
            <a:spLocks noGrp="1"/>
          </p:cNvSpPr>
          <p:nvPr>
            <p:ph type="body" sz="quarter" idx="15"/>
          </p:nvPr>
        </p:nvSpPr>
        <p:spPr>
          <a:xfrm>
            <a:off x="906463" y="6172200"/>
            <a:ext cx="7243762" cy="4222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41182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 / Timeline etc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6" name="Text Placeholder 26"/>
          <p:cNvSpPr>
            <a:spLocks noGrp="1"/>
          </p:cNvSpPr>
          <p:nvPr>
            <p:ph type="body" sz="quarter" idx="13"/>
          </p:nvPr>
        </p:nvSpPr>
        <p:spPr>
          <a:xfrm>
            <a:off x="488950" y="436564"/>
            <a:ext cx="11217275" cy="53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a-DK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88950" y="967564"/>
            <a:ext cx="112172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88950" y="1106488"/>
            <a:ext cx="11217275" cy="7310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a-DK" dirty="0"/>
          </a:p>
        </p:txBody>
      </p:sp>
      <p:sp>
        <p:nvSpPr>
          <p:cNvPr id="8" name="SmartArt Placeholder 3"/>
          <p:cNvSpPr>
            <a:spLocks noGrp="1"/>
          </p:cNvSpPr>
          <p:nvPr>
            <p:ph type="dgm" sz="quarter" idx="24"/>
          </p:nvPr>
        </p:nvSpPr>
        <p:spPr>
          <a:xfrm>
            <a:off x="488949" y="1976432"/>
            <a:ext cx="11217275" cy="4446284"/>
          </a:xfrm>
          <a:prstGeom prst="rect">
            <a:avLst/>
          </a:prstGeom>
        </p:spPr>
        <p:txBody>
          <a:bodyPr/>
          <a:lstStyle>
            <a:lvl1pPr>
              <a:defRPr sz="16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-2581275" y="4520920"/>
            <a:ext cx="2243570" cy="1021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Right Arrow Callout 18"/>
          <p:cNvSpPr/>
          <p:nvPr userDrawn="1"/>
        </p:nvSpPr>
        <p:spPr>
          <a:xfrm>
            <a:off x="-2581275" y="2388599"/>
            <a:ext cx="2505077" cy="2123658"/>
          </a:xfrm>
          <a:prstGeom prst="rightArrowCallout">
            <a:avLst>
              <a:gd name="adj1" fmla="val 31818"/>
              <a:gd name="adj2" fmla="val 30682"/>
              <a:gd name="adj3" fmla="val 7741"/>
              <a:gd name="adj4" fmla="val 8981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TextBox 19"/>
          <p:cNvSpPr txBox="1"/>
          <p:nvPr userDrawn="1"/>
        </p:nvSpPr>
        <p:spPr>
          <a:xfrm>
            <a:off x="-2581275" y="2388599"/>
            <a:ext cx="220027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0" dirty="0"/>
              <a:t>Click and choose ‘</a:t>
            </a:r>
            <a:r>
              <a:rPr lang="da-DK" sz="1200" b="1" dirty="0"/>
              <a:t>Circular Bending Process</a:t>
            </a:r>
            <a:r>
              <a:rPr lang="da-DK" sz="1200" b="0" dirty="0"/>
              <a:t>’.</a:t>
            </a:r>
          </a:p>
          <a:p>
            <a:endParaRPr lang="da-DK" sz="1200" b="0" dirty="0"/>
          </a:p>
          <a:p>
            <a:r>
              <a:rPr lang="da-DK" sz="1200" b="0" baseline="0" dirty="0"/>
              <a:t>Add your data points.</a:t>
            </a:r>
          </a:p>
          <a:p>
            <a:endParaRPr lang="da-DK" sz="1200" b="0" baseline="0" dirty="0"/>
          </a:p>
          <a:p>
            <a:r>
              <a:rPr lang="da-DK" sz="1200" b="0" baseline="0" dirty="0"/>
              <a:t>For a more conventional timeline graph, choose ‘</a:t>
            </a:r>
            <a:r>
              <a:rPr lang="da-DK" sz="1200" b="1" baseline="0" dirty="0"/>
              <a:t>Basic Timeline</a:t>
            </a:r>
            <a:r>
              <a:rPr lang="da-DK" sz="1200" b="0" baseline="0" dirty="0"/>
              <a:t>’.</a:t>
            </a:r>
          </a:p>
          <a:p>
            <a:endParaRPr lang="da-DK" sz="1200" b="0" baseline="0" dirty="0"/>
          </a:p>
          <a:p>
            <a:r>
              <a:rPr lang="da-DK" sz="1200" b="0" baseline="0" dirty="0"/>
              <a:t>Colors: Green</a:t>
            </a:r>
          </a:p>
          <a:p>
            <a:r>
              <a:rPr lang="da-DK" sz="1200" b="0" baseline="0" dirty="0"/>
              <a:t>Font: Arial</a:t>
            </a:r>
            <a:endParaRPr lang="da-DK" sz="1200" b="0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93948" y="4554256"/>
            <a:ext cx="752475" cy="6381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28737" y="4554256"/>
            <a:ext cx="752475" cy="638175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-2581275" y="5154331"/>
            <a:ext cx="1100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900" b="0" dirty="0"/>
              <a:t>Circular Bendine Process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-1502569" y="5154331"/>
            <a:ext cx="1100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900" b="0" dirty="0"/>
              <a:t>Basic </a:t>
            </a:r>
          </a:p>
          <a:p>
            <a:pPr algn="ctr"/>
            <a:r>
              <a:rPr lang="da-DK" sz="900" b="0" dirty="0"/>
              <a:t>Timeline</a:t>
            </a:r>
          </a:p>
        </p:txBody>
      </p:sp>
    </p:spTree>
    <p:extLst>
      <p:ext uri="{BB962C8B-B14F-4D97-AF65-F5344CB8AC3E}">
        <p14:creationId xmlns:p14="http://schemas.microsoft.com/office/powerpoint/2010/main" val="3762099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 analys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488950" y="436564"/>
            <a:ext cx="11217275" cy="53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SWOT analysis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88950" y="967564"/>
            <a:ext cx="112172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owchart: Process 5"/>
          <p:cNvSpPr/>
          <p:nvPr userDrawn="1"/>
        </p:nvSpPr>
        <p:spPr>
          <a:xfrm>
            <a:off x="1781175" y="1212444"/>
            <a:ext cx="4114800" cy="2609850"/>
          </a:xfrm>
          <a:prstGeom prst="flowChartProcess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owchart: Process 6"/>
          <p:cNvSpPr/>
          <p:nvPr userDrawn="1"/>
        </p:nvSpPr>
        <p:spPr>
          <a:xfrm>
            <a:off x="6029325" y="1212444"/>
            <a:ext cx="4114800" cy="2609850"/>
          </a:xfrm>
          <a:prstGeom prst="flowChartProcess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lowchart: Process 7"/>
          <p:cNvSpPr/>
          <p:nvPr userDrawn="1"/>
        </p:nvSpPr>
        <p:spPr>
          <a:xfrm>
            <a:off x="1781175" y="3995428"/>
            <a:ext cx="4114800" cy="2609850"/>
          </a:xfrm>
          <a:prstGeom prst="flowChartProcess">
            <a:avLst/>
          </a:prstGeom>
          <a:noFill/>
          <a:ln w="3810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lowchart: Process 8"/>
          <p:cNvSpPr/>
          <p:nvPr userDrawn="1"/>
        </p:nvSpPr>
        <p:spPr>
          <a:xfrm>
            <a:off x="6029325" y="3995428"/>
            <a:ext cx="4114800" cy="2609850"/>
          </a:xfrm>
          <a:prstGeom prst="flowChartProcess">
            <a:avLst/>
          </a:prstGeom>
          <a:noFill/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771650" y="967564"/>
            <a:ext cx="4124325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6016653" y="967564"/>
            <a:ext cx="414014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693981" y="3786421"/>
            <a:ext cx="3201994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6016652" y="3669137"/>
            <a:ext cx="4127473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924050" y="1333500"/>
            <a:ext cx="3810000" cy="2335213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dirty="0"/>
              <a:t>Bullet list</a:t>
            </a:r>
          </a:p>
          <a:p>
            <a:pPr lvl="1"/>
            <a:r>
              <a:rPr lang="da-DK" dirty="0"/>
              <a:t>Level 2</a:t>
            </a:r>
          </a:p>
          <a:p>
            <a:pPr lvl="2"/>
            <a:r>
              <a:rPr lang="da-DK" dirty="0"/>
              <a:t>Level 3</a:t>
            </a:r>
          </a:p>
          <a:p>
            <a:pPr lvl="3"/>
            <a:r>
              <a:rPr lang="da-DK" dirty="0"/>
              <a:t>Level 4</a:t>
            </a:r>
          </a:p>
          <a:p>
            <a:pPr lvl="4"/>
            <a:r>
              <a:rPr lang="da-DK" dirty="0"/>
              <a:t>Level 5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771650" y="981771"/>
            <a:ext cx="4114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Helpful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6029325" y="981771"/>
            <a:ext cx="4114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Harmful</a:t>
            </a:r>
          </a:p>
        </p:txBody>
      </p:sp>
      <p:sp>
        <p:nvSpPr>
          <p:cNvPr id="20" name="TextBox 19"/>
          <p:cNvSpPr txBox="1"/>
          <p:nvPr userDrawn="1"/>
        </p:nvSpPr>
        <p:spPr>
          <a:xfrm rot="16200000">
            <a:off x="594421" y="2384096"/>
            <a:ext cx="21716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Internal origin</a:t>
            </a:r>
          </a:p>
        </p:txBody>
      </p:sp>
      <p:sp>
        <p:nvSpPr>
          <p:cNvPr id="21" name="TextBox 20"/>
          <p:cNvSpPr txBox="1"/>
          <p:nvPr userDrawn="1"/>
        </p:nvSpPr>
        <p:spPr>
          <a:xfrm rot="16200000">
            <a:off x="594420" y="5177240"/>
            <a:ext cx="217168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0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 origin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6175388" y="1333500"/>
            <a:ext cx="3810000" cy="2335213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dirty="0"/>
              <a:t>Bullet list</a:t>
            </a:r>
          </a:p>
          <a:p>
            <a:pPr lvl="1"/>
            <a:r>
              <a:rPr lang="da-DK" dirty="0"/>
              <a:t>Level 2</a:t>
            </a:r>
          </a:p>
          <a:p>
            <a:pPr lvl="2"/>
            <a:r>
              <a:rPr lang="da-DK" dirty="0"/>
              <a:t>Level 3</a:t>
            </a:r>
          </a:p>
          <a:p>
            <a:pPr lvl="3"/>
            <a:r>
              <a:rPr lang="da-DK" dirty="0"/>
              <a:t>Level 4</a:t>
            </a:r>
          </a:p>
          <a:p>
            <a:pPr lvl="4"/>
            <a:r>
              <a:rPr lang="da-DK" dirty="0"/>
              <a:t>Level 5</a:t>
            </a:r>
          </a:p>
        </p:txBody>
      </p:sp>
      <p:sp>
        <p:nvSpPr>
          <p:cNvPr id="23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1924049" y="4134102"/>
            <a:ext cx="3810000" cy="2335213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dirty="0"/>
              <a:t>Bullet list</a:t>
            </a:r>
          </a:p>
          <a:p>
            <a:pPr lvl="1"/>
            <a:r>
              <a:rPr lang="da-DK" dirty="0"/>
              <a:t>Level 2</a:t>
            </a:r>
          </a:p>
          <a:p>
            <a:pPr lvl="2"/>
            <a:r>
              <a:rPr lang="da-DK" dirty="0"/>
              <a:t>Level 3</a:t>
            </a:r>
          </a:p>
          <a:p>
            <a:pPr lvl="3"/>
            <a:r>
              <a:rPr lang="da-DK" dirty="0"/>
              <a:t>Level 4</a:t>
            </a:r>
          </a:p>
          <a:p>
            <a:pPr lvl="4"/>
            <a:r>
              <a:rPr lang="da-DK" dirty="0"/>
              <a:t>Level 5</a:t>
            </a:r>
          </a:p>
        </p:txBody>
      </p:sp>
      <p:sp>
        <p:nvSpPr>
          <p:cNvPr id="24" name="Text Placehold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6175387" y="4134102"/>
            <a:ext cx="3810000" cy="2335213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dirty="0"/>
              <a:t>Bullet list</a:t>
            </a:r>
          </a:p>
          <a:p>
            <a:pPr lvl="1"/>
            <a:r>
              <a:rPr lang="da-DK" dirty="0"/>
              <a:t>Level 2</a:t>
            </a:r>
          </a:p>
          <a:p>
            <a:pPr lvl="2"/>
            <a:r>
              <a:rPr lang="da-DK" dirty="0"/>
              <a:t>Level 3</a:t>
            </a:r>
          </a:p>
          <a:p>
            <a:pPr lvl="3"/>
            <a:r>
              <a:rPr lang="da-DK" dirty="0"/>
              <a:t>Level 4</a:t>
            </a:r>
          </a:p>
          <a:p>
            <a:pPr lvl="4"/>
            <a:r>
              <a:rPr lang="da-DK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100009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 - 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488950" y="436564"/>
            <a:ext cx="11217275" cy="53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SWOT analysis - Strenghts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88950" y="967564"/>
            <a:ext cx="112172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owchart: Process 5"/>
          <p:cNvSpPr/>
          <p:nvPr userDrawn="1"/>
        </p:nvSpPr>
        <p:spPr>
          <a:xfrm>
            <a:off x="1781175" y="1212443"/>
            <a:ext cx="8362950" cy="5388653"/>
          </a:xfrm>
          <a:prstGeom prst="flowChartProcess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xtBox 6"/>
          <p:cNvSpPr txBox="1"/>
          <p:nvPr userDrawn="1"/>
        </p:nvSpPr>
        <p:spPr>
          <a:xfrm>
            <a:off x="3844290" y="2275553"/>
            <a:ext cx="3971925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921600" y="1362161"/>
            <a:ext cx="8082099" cy="5089216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lnSpc>
                <a:spcPct val="150000"/>
              </a:lnSpc>
              <a:buFont typeface="Arial" panose="020B0604020202020204" pitchFamily="34" charset="0"/>
              <a:buChar char="•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a-DK" dirty="0"/>
              <a:t>Strenghts</a:t>
            </a:r>
          </a:p>
          <a:p>
            <a:pPr lvl="1"/>
            <a:r>
              <a:rPr lang="da-DK" dirty="0"/>
              <a:t>2</a:t>
            </a:r>
          </a:p>
          <a:p>
            <a:pPr lvl="2"/>
            <a:r>
              <a:rPr lang="da-DK" dirty="0"/>
              <a:t>3</a:t>
            </a:r>
          </a:p>
          <a:p>
            <a:pPr lvl="3"/>
            <a:r>
              <a:rPr lang="da-DK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16156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 - 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488950" y="436564"/>
            <a:ext cx="11217275" cy="53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SWOT analysis - Weaknesses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88950" y="967564"/>
            <a:ext cx="112172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owchart: Process 5"/>
          <p:cNvSpPr/>
          <p:nvPr userDrawn="1"/>
        </p:nvSpPr>
        <p:spPr>
          <a:xfrm>
            <a:off x="1781175" y="1212443"/>
            <a:ext cx="8362950" cy="5388653"/>
          </a:xfrm>
          <a:prstGeom prst="flowChartProcess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xtBox 6"/>
          <p:cNvSpPr txBox="1"/>
          <p:nvPr userDrawn="1"/>
        </p:nvSpPr>
        <p:spPr>
          <a:xfrm>
            <a:off x="3844290" y="2275553"/>
            <a:ext cx="3971925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921600" y="1362161"/>
            <a:ext cx="8082099" cy="5089216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lnSpc>
                <a:spcPct val="150000"/>
              </a:lnSpc>
              <a:buFont typeface="Arial" panose="020B0604020202020204" pitchFamily="34" charset="0"/>
              <a:buChar char="•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a-DK" dirty="0"/>
              <a:t>Weaknesses</a:t>
            </a:r>
          </a:p>
          <a:p>
            <a:pPr lvl="1"/>
            <a:r>
              <a:rPr lang="da-DK" dirty="0"/>
              <a:t>2</a:t>
            </a:r>
          </a:p>
          <a:p>
            <a:pPr lvl="2"/>
            <a:r>
              <a:rPr lang="da-DK" dirty="0"/>
              <a:t>3</a:t>
            </a:r>
          </a:p>
          <a:p>
            <a:pPr lvl="3"/>
            <a:r>
              <a:rPr lang="da-DK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31809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 - 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84561F-F70D-448C-B1A9-C773F190D585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5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488950" y="436564"/>
            <a:ext cx="11217275" cy="53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SWOT analysis - Opportunities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88950" y="967564"/>
            <a:ext cx="112172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lowchart: Process 6"/>
          <p:cNvSpPr/>
          <p:nvPr userDrawn="1"/>
        </p:nvSpPr>
        <p:spPr>
          <a:xfrm>
            <a:off x="1781175" y="1212443"/>
            <a:ext cx="8362950" cy="5388653"/>
          </a:xfrm>
          <a:prstGeom prst="flowChartProcess">
            <a:avLst/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844290" y="2275553"/>
            <a:ext cx="3971925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921600" y="1362161"/>
            <a:ext cx="8082099" cy="5089216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lnSpc>
                <a:spcPct val="150000"/>
              </a:lnSpc>
              <a:buFont typeface="Arial" panose="020B0604020202020204" pitchFamily="34" charset="0"/>
              <a:buChar char="•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a-DK" dirty="0"/>
              <a:t>Opportunities</a:t>
            </a:r>
          </a:p>
          <a:p>
            <a:pPr lvl="1"/>
            <a:r>
              <a:rPr lang="da-DK" dirty="0"/>
              <a:t>2</a:t>
            </a:r>
          </a:p>
          <a:p>
            <a:pPr lvl="2"/>
            <a:r>
              <a:rPr lang="da-DK" dirty="0"/>
              <a:t>3</a:t>
            </a:r>
          </a:p>
          <a:p>
            <a:pPr lvl="3"/>
            <a:r>
              <a:rPr lang="da-DK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557872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OT - 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84561F-F70D-448C-B1A9-C773F190D585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488950" y="436564"/>
            <a:ext cx="11217275" cy="53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SWOT analysis - Threats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88950" y="967564"/>
            <a:ext cx="112172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lowchart: Process 5"/>
          <p:cNvSpPr/>
          <p:nvPr userDrawn="1"/>
        </p:nvSpPr>
        <p:spPr>
          <a:xfrm>
            <a:off x="1781175" y="1212443"/>
            <a:ext cx="8362950" cy="5388653"/>
          </a:xfrm>
          <a:prstGeom prst="flowChartProcess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3844290" y="2275553"/>
            <a:ext cx="3971925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921600" y="1362161"/>
            <a:ext cx="8082099" cy="5089216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lnSpc>
                <a:spcPct val="150000"/>
              </a:lnSpc>
              <a:buFont typeface="Arial" panose="020B0604020202020204" pitchFamily="34" charset="0"/>
              <a:buChar char="•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a-DK" dirty="0"/>
              <a:t>Threats</a:t>
            </a:r>
          </a:p>
          <a:p>
            <a:pPr lvl="1"/>
            <a:r>
              <a:rPr lang="da-DK" dirty="0"/>
              <a:t>2</a:t>
            </a:r>
          </a:p>
          <a:p>
            <a:pPr lvl="2"/>
            <a:r>
              <a:rPr lang="da-DK" dirty="0"/>
              <a:t>3</a:t>
            </a:r>
          </a:p>
          <a:p>
            <a:pPr lvl="3"/>
            <a:r>
              <a:rPr lang="da-DK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1794850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RRC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488950" y="436564"/>
            <a:ext cx="11217275" cy="53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ERRC grid</a:t>
            </a:r>
          </a:p>
        </p:txBody>
      </p:sp>
      <p:cxnSp>
        <p:nvCxnSpPr>
          <p:cNvPr id="50" name="Straight Connector 49"/>
          <p:cNvCxnSpPr/>
          <p:nvPr userDrawn="1"/>
        </p:nvCxnSpPr>
        <p:spPr>
          <a:xfrm>
            <a:off x="488950" y="967564"/>
            <a:ext cx="112172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Flowchart: Process 50"/>
          <p:cNvSpPr/>
          <p:nvPr userDrawn="1"/>
        </p:nvSpPr>
        <p:spPr>
          <a:xfrm>
            <a:off x="1781175" y="1212444"/>
            <a:ext cx="4114800" cy="2609850"/>
          </a:xfrm>
          <a:prstGeom prst="flowChartProcess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Flowchart: Process 51"/>
          <p:cNvSpPr/>
          <p:nvPr userDrawn="1"/>
        </p:nvSpPr>
        <p:spPr>
          <a:xfrm>
            <a:off x="6029325" y="1212444"/>
            <a:ext cx="4114800" cy="2609850"/>
          </a:xfrm>
          <a:prstGeom prst="flowChartProcess">
            <a:avLst/>
          </a:prstGeom>
          <a:noFill/>
          <a:ln w="38100"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Flowchart: Process 52"/>
          <p:cNvSpPr/>
          <p:nvPr userDrawn="1"/>
        </p:nvSpPr>
        <p:spPr>
          <a:xfrm>
            <a:off x="1781175" y="3995428"/>
            <a:ext cx="4114800" cy="2609850"/>
          </a:xfrm>
          <a:prstGeom prst="flowChartProcess">
            <a:avLst/>
          </a:prstGeom>
          <a:noFill/>
          <a:ln w="38100"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Flowchart: Process 53"/>
          <p:cNvSpPr/>
          <p:nvPr userDrawn="1"/>
        </p:nvSpPr>
        <p:spPr>
          <a:xfrm>
            <a:off x="6029325" y="3995428"/>
            <a:ext cx="4114800" cy="2609850"/>
          </a:xfrm>
          <a:prstGeom prst="flowChartProcess">
            <a:avLst/>
          </a:prstGeom>
          <a:noFill/>
          <a:ln w="3810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 userDrawn="1"/>
        </p:nvSpPr>
        <p:spPr>
          <a:xfrm>
            <a:off x="1767640" y="967564"/>
            <a:ext cx="412833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56" name="TextBox 55"/>
          <p:cNvSpPr txBox="1"/>
          <p:nvPr userDrawn="1"/>
        </p:nvSpPr>
        <p:spPr>
          <a:xfrm>
            <a:off x="6029325" y="967564"/>
            <a:ext cx="41148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57" name="TextBox 56"/>
          <p:cNvSpPr txBox="1"/>
          <p:nvPr userDrawn="1"/>
        </p:nvSpPr>
        <p:spPr>
          <a:xfrm>
            <a:off x="1767639" y="3786421"/>
            <a:ext cx="4128336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  <p:sp>
        <p:nvSpPr>
          <p:cNvPr id="58" name="TextBox 57"/>
          <p:cNvSpPr txBox="1"/>
          <p:nvPr userDrawn="1"/>
        </p:nvSpPr>
        <p:spPr>
          <a:xfrm>
            <a:off x="6029326" y="3738298"/>
            <a:ext cx="41148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graphicFrame>
        <p:nvGraphicFramePr>
          <p:cNvPr id="63" name="Diagram 62"/>
          <p:cNvGraphicFramePr/>
          <p:nvPr userDrawn="1">
            <p:extLst>
              <p:ext uri="{D42A27DB-BD31-4B8C-83A1-F6EECF244321}">
                <p14:modId xmlns:p14="http://schemas.microsoft.com/office/powerpoint/2010/main" val="1739522437"/>
              </p:ext>
            </p:extLst>
          </p:nvPr>
        </p:nvGraphicFramePr>
        <p:xfrm>
          <a:off x="-143598" y="1828800"/>
          <a:ext cx="1911237" cy="4006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921600" y="1362161"/>
            <a:ext cx="3841025" cy="2376137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lnSpc>
                <a:spcPct val="150000"/>
              </a:lnSpc>
              <a:buFont typeface="Arial" panose="020B0604020202020204" pitchFamily="34" charset="0"/>
              <a:buChar char="•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a-DK" dirty="0"/>
              <a:t>Eliminate</a:t>
            </a:r>
          </a:p>
          <a:p>
            <a:pPr lvl="1"/>
            <a:r>
              <a:rPr lang="da-DK" dirty="0"/>
              <a:t>2</a:t>
            </a:r>
          </a:p>
          <a:p>
            <a:pPr lvl="2"/>
            <a:r>
              <a:rPr lang="da-DK" dirty="0"/>
              <a:t>3</a:t>
            </a:r>
          </a:p>
          <a:p>
            <a:pPr lvl="3"/>
            <a:r>
              <a:rPr lang="da-DK" dirty="0"/>
              <a:t>4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166212" y="1362161"/>
            <a:ext cx="3841025" cy="2376137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lnSpc>
                <a:spcPct val="150000"/>
              </a:lnSpc>
              <a:buFont typeface="Arial" panose="020B0604020202020204" pitchFamily="34" charset="0"/>
              <a:buChar char="•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a-DK" dirty="0"/>
              <a:t>Raise</a:t>
            </a:r>
          </a:p>
          <a:p>
            <a:pPr lvl="1"/>
            <a:r>
              <a:rPr lang="da-DK" dirty="0"/>
              <a:t>2</a:t>
            </a:r>
          </a:p>
          <a:p>
            <a:pPr lvl="2"/>
            <a:r>
              <a:rPr lang="da-DK" dirty="0"/>
              <a:t>3</a:t>
            </a:r>
          </a:p>
          <a:p>
            <a:pPr lvl="3"/>
            <a:r>
              <a:rPr lang="da-DK" dirty="0"/>
              <a:t>4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921600" y="4112284"/>
            <a:ext cx="3841025" cy="2376137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lnSpc>
                <a:spcPct val="150000"/>
              </a:lnSpc>
              <a:buFont typeface="Arial" panose="020B0604020202020204" pitchFamily="34" charset="0"/>
              <a:buChar char="•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a-DK" dirty="0"/>
              <a:t>Reduce</a:t>
            </a:r>
          </a:p>
          <a:p>
            <a:pPr lvl="1"/>
            <a:r>
              <a:rPr lang="da-DK" dirty="0"/>
              <a:t>2</a:t>
            </a:r>
          </a:p>
          <a:p>
            <a:pPr lvl="2"/>
            <a:r>
              <a:rPr lang="da-DK" dirty="0"/>
              <a:t>3</a:t>
            </a:r>
          </a:p>
          <a:p>
            <a:pPr lvl="3"/>
            <a:r>
              <a:rPr lang="da-DK" dirty="0"/>
              <a:t>4</a:t>
            </a:r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166212" y="4112597"/>
            <a:ext cx="3841025" cy="2376137"/>
          </a:xfrm>
          <a:prstGeom prst="rect">
            <a:avLst/>
          </a:prstGeom>
        </p:spPr>
        <p:txBody>
          <a:bodyPr/>
          <a:lstStyle>
            <a:lvl1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lnSpc>
                <a:spcPct val="150000"/>
              </a:lnSpc>
              <a:buFont typeface="Arial" panose="020B0604020202020204" pitchFamily="34" charset="0"/>
              <a:buChar char="•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50000"/>
              </a:lnSpc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150000"/>
              </a:lnSpc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da-DK" dirty="0"/>
              <a:t>Create</a:t>
            </a:r>
          </a:p>
          <a:p>
            <a:pPr lvl="1"/>
            <a:r>
              <a:rPr lang="da-DK" dirty="0"/>
              <a:t>2</a:t>
            </a:r>
          </a:p>
          <a:p>
            <a:pPr lvl="2"/>
            <a:r>
              <a:rPr lang="da-DK" dirty="0"/>
              <a:t>3</a:t>
            </a:r>
          </a:p>
          <a:p>
            <a:pPr lvl="3"/>
            <a:r>
              <a:rPr lang="da-DK" dirty="0"/>
              <a:t>4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977932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ing the 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84561F-F70D-448C-B1A9-C773F190D585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13"/>
          </p:nvPr>
        </p:nvSpPr>
        <p:spPr>
          <a:xfrm>
            <a:off x="488950" y="436564"/>
            <a:ext cx="11217275" cy="53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a-DK" dirty="0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88950" y="967564"/>
            <a:ext cx="112172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6097587" y="2641401"/>
            <a:ext cx="3200197" cy="383177"/>
          </a:xfrm>
          <a:prstGeom prst="rect">
            <a:avLst/>
          </a:prstGeom>
        </p:spPr>
        <p:txBody>
          <a:bodyPr numCol="1" spcCol="576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Name</a:t>
            </a:r>
          </a:p>
        </p:txBody>
      </p:sp>
      <p:sp>
        <p:nvSpPr>
          <p:cNvPr id="25" name="Text Placeholder 30"/>
          <p:cNvSpPr>
            <a:spLocks noGrp="1"/>
          </p:cNvSpPr>
          <p:nvPr>
            <p:ph type="body" sz="quarter" idx="15" hasCustomPrompt="1"/>
          </p:nvPr>
        </p:nvSpPr>
        <p:spPr>
          <a:xfrm>
            <a:off x="6097587" y="3024578"/>
            <a:ext cx="3200197" cy="1341121"/>
          </a:xfrm>
          <a:prstGeom prst="rect">
            <a:avLst/>
          </a:prstGeom>
        </p:spPr>
        <p:txBody>
          <a:bodyPr numCol="1" spcCol="576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Title etc.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091543" y="1828799"/>
            <a:ext cx="2612935" cy="3317968"/>
          </a:xfrm>
          <a:prstGeom prst="rect">
            <a:avLst/>
          </a:prstGeom>
        </p:spPr>
        <p:txBody>
          <a:bodyPr/>
          <a:lstStyle>
            <a:lvl1pPr>
              <a:defRPr sz="16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27" name="Right Arrow Callout 26"/>
          <p:cNvSpPr/>
          <p:nvPr userDrawn="1"/>
        </p:nvSpPr>
        <p:spPr>
          <a:xfrm rot="16200000">
            <a:off x="11841363" y="-1712720"/>
            <a:ext cx="904874" cy="2291955"/>
          </a:xfrm>
          <a:prstGeom prst="rightArrowCallout">
            <a:avLst>
              <a:gd name="adj1" fmla="val 31818"/>
              <a:gd name="adj2" fmla="val 30682"/>
              <a:gd name="adj3" fmla="val 18974"/>
              <a:gd name="adj4" fmla="val 722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9811" y="-666285"/>
            <a:ext cx="2200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0" dirty="0">
                <a:latin typeface="Arial" panose="020B0604020202020204" pitchFamily="34" charset="0"/>
                <a:cs typeface="Arial" panose="020B0604020202020204" pitchFamily="34" charset="0"/>
              </a:rPr>
              <a:t>Reposition photo by using</a:t>
            </a:r>
            <a:r>
              <a:rPr lang="da-DK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the</a:t>
            </a:r>
            <a:r>
              <a:rPr lang="da-DK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Crop-tool</a:t>
            </a:r>
            <a:r>
              <a:rPr lang="da-DK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545881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ing two presen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84561F-F70D-448C-B1A9-C773F190D585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13"/>
          </p:nvPr>
        </p:nvSpPr>
        <p:spPr>
          <a:xfrm>
            <a:off x="488950" y="436564"/>
            <a:ext cx="11217275" cy="53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a-DK" dirty="0"/>
          </a:p>
        </p:txBody>
      </p:sp>
      <p:cxnSp>
        <p:nvCxnSpPr>
          <p:cNvPr id="23" name="Straight Connector 22"/>
          <p:cNvCxnSpPr/>
          <p:nvPr userDrawn="1"/>
        </p:nvCxnSpPr>
        <p:spPr>
          <a:xfrm>
            <a:off x="488950" y="967564"/>
            <a:ext cx="112172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30"/>
          <p:cNvSpPr>
            <a:spLocks noGrp="1"/>
          </p:cNvSpPr>
          <p:nvPr>
            <p:ph type="body" sz="quarter" idx="14" hasCustomPrompt="1"/>
          </p:nvPr>
        </p:nvSpPr>
        <p:spPr>
          <a:xfrm>
            <a:off x="6097587" y="4830942"/>
            <a:ext cx="3200197" cy="383177"/>
          </a:xfrm>
          <a:prstGeom prst="rect">
            <a:avLst/>
          </a:prstGeom>
        </p:spPr>
        <p:txBody>
          <a:bodyPr numCol="1" spcCol="576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Name</a:t>
            </a:r>
          </a:p>
        </p:txBody>
      </p:sp>
      <p:sp>
        <p:nvSpPr>
          <p:cNvPr id="25" name="Text Placeholder 30"/>
          <p:cNvSpPr>
            <a:spLocks noGrp="1"/>
          </p:cNvSpPr>
          <p:nvPr>
            <p:ph type="body" sz="quarter" idx="15" hasCustomPrompt="1"/>
          </p:nvPr>
        </p:nvSpPr>
        <p:spPr>
          <a:xfrm>
            <a:off x="6097587" y="5214119"/>
            <a:ext cx="3200197" cy="1341121"/>
          </a:xfrm>
          <a:prstGeom prst="rect">
            <a:avLst/>
          </a:prstGeom>
        </p:spPr>
        <p:txBody>
          <a:bodyPr numCol="1" spcCol="576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Title etc.</a:t>
            </a:r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097587" y="1275305"/>
            <a:ext cx="2612935" cy="3317968"/>
          </a:xfrm>
          <a:prstGeom prst="rect">
            <a:avLst/>
          </a:prstGeom>
        </p:spPr>
        <p:txBody>
          <a:bodyPr/>
          <a:lstStyle>
            <a:lvl1pPr>
              <a:defRPr sz="16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27" name="Right Arrow Callout 26"/>
          <p:cNvSpPr/>
          <p:nvPr userDrawn="1"/>
        </p:nvSpPr>
        <p:spPr>
          <a:xfrm rot="16200000">
            <a:off x="11841363" y="-1712720"/>
            <a:ext cx="904874" cy="2291955"/>
          </a:xfrm>
          <a:prstGeom prst="rightArrowCallout">
            <a:avLst>
              <a:gd name="adj1" fmla="val 31818"/>
              <a:gd name="adj2" fmla="val 30682"/>
              <a:gd name="adj3" fmla="val 18974"/>
              <a:gd name="adj4" fmla="val 722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1169811" y="-666285"/>
            <a:ext cx="2200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00" b="0" dirty="0">
                <a:latin typeface="Arial" panose="020B0604020202020204" pitchFamily="34" charset="0"/>
                <a:cs typeface="Arial" panose="020B0604020202020204" pitchFamily="34" charset="0"/>
              </a:rPr>
              <a:t>Reposition photo by using</a:t>
            </a:r>
            <a:r>
              <a:rPr lang="da-DK" sz="1200" b="0" baseline="0" dirty="0">
                <a:latin typeface="Arial" panose="020B0604020202020204" pitchFamily="34" charset="0"/>
                <a:cs typeface="Arial" panose="020B0604020202020204" pitchFamily="34" charset="0"/>
              </a:rPr>
              <a:t> the</a:t>
            </a:r>
            <a:r>
              <a:rPr lang="da-DK" sz="12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Crop-tool</a:t>
            </a:r>
            <a:r>
              <a:rPr lang="da-DK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2706007" y="1275305"/>
            <a:ext cx="2612935" cy="3317968"/>
          </a:xfrm>
          <a:prstGeom prst="rect">
            <a:avLst/>
          </a:prstGeom>
        </p:spPr>
        <p:txBody>
          <a:bodyPr/>
          <a:lstStyle>
            <a:lvl1pPr>
              <a:defRPr sz="160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1" name="Text Placeholder 30"/>
          <p:cNvSpPr>
            <a:spLocks noGrp="1"/>
          </p:cNvSpPr>
          <p:nvPr>
            <p:ph type="body" sz="quarter" idx="18" hasCustomPrompt="1"/>
          </p:nvPr>
        </p:nvSpPr>
        <p:spPr>
          <a:xfrm>
            <a:off x="2706007" y="4830942"/>
            <a:ext cx="3200197" cy="383177"/>
          </a:xfrm>
          <a:prstGeom prst="rect">
            <a:avLst/>
          </a:prstGeom>
        </p:spPr>
        <p:txBody>
          <a:bodyPr numCol="1" spcCol="576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Name</a:t>
            </a:r>
          </a:p>
        </p:txBody>
      </p:sp>
      <p:sp>
        <p:nvSpPr>
          <p:cNvPr id="12" name="Text Placeholder 30"/>
          <p:cNvSpPr>
            <a:spLocks noGrp="1"/>
          </p:cNvSpPr>
          <p:nvPr>
            <p:ph type="body" sz="quarter" idx="19" hasCustomPrompt="1"/>
          </p:nvPr>
        </p:nvSpPr>
        <p:spPr>
          <a:xfrm>
            <a:off x="2706007" y="5214119"/>
            <a:ext cx="3200197" cy="1341121"/>
          </a:xfrm>
          <a:prstGeom prst="rect">
            <a:avLst/>
          </a:prstGeom>
        </p:spPr>
        <p:txBody>
          <a:bodyPr numCol="1" spcCol="57600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Title etc.</a:t>
            </a:r>
          </a:p>
        </p:txBody>
      </p:sp>
    </p:spTree>
    <p:extLst>
      <p:ext uri="{BB962C8B-B14F-4D97-AF65-F5344CB8AC3E}">
        <p14:creationId xmlns:p14="http://schemas.microsoft.com/office/powerpoint/2010/main" val="29825683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84561F-F70D-448C-B1A9-C773F190D585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7"/>
          <a:stretch/>
        </p:blipFill>
        <p:spPr>
          <a:xfrm>
            <a:off x="-26126" y="-2283"/>
            <a:ext cx="4497149" cy="68877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35" r="11113"/>
          <a:stretch/>
        </p:blipFill>
        <p:spPr>
          <a:xfrm flipH="1">
            <a:off x="1817780" y="0"/>
            <a:ext cx="2968903" cy="6866708"/>
          </a:xfrm>
          <a:prstGeom prst="rect">
            <a:avLst/>
          </a:prstGeom>
        </p:spPr>
      </p:pic>
      <p:sp>
        <p:nvSpPr>
          <p:cNvPr id="6" name="Text Placeholder 26"/>
          <p:cNvSpPr>
            <a:spLocks noGrp="1"/>
          </p:cNvSpPr>
          <p:nvPr>
            <p:ph type="body" sz="quarter" idx="13" hasCustomPrompt="1"/>
          </p:nvPr>
        </p:nvSpPr>
        <p:spPr>
          <a:xfrm>
            <a:off x="4814781" y="436564"/>
            <a:ext cx="6418049" cy="53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a-DK" dirty="0"/>
              <a:t>Q&amp;A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814781" y="969389"/>
            <a:ext cx="653015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martArt Placeholder 16"/>
          <p:cNvSpPr>
            <a:spLocks noGrp="1"/>
          </p:cNvSpPr>
          <p:nvPr>
            <p:ph type="dgm" sz="quarter" idx="14"/>
          </p:nvPr>
        </p:nvSpPr>
        <p:spPr>
          <a:xfrm>
            <a:off x="4814782" y="1158875"/>
            <a:ext cx="6529494" cy="55546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9" name="Right Arrow Callout 8"/>
          <p:cNvSpPr/>
          <p:nvPr userDrawn="1"/>
        </p:nvSpPr>
        <p:spPr>
          <a:xfrm rot="16200000">
            <a:off x="7648187" y="5145719"/>
            <a:ext cx="904874" cy="4514344"/>
          </a:xfrm>
          <a:prstGeom prst="rightArrowCallout">
            <a:avLst>
              <a:gd name="adj1" fmla="val 31818"/>
              <a:gd name="adj2" fmla="val 30682"/>
              <a:gd name="adj3" fmla="val 18974"/>
              <a:gd name="adj4" fmla="val 72200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5843452" y="7303348"/>
            <a:ext cx="4472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200" b="0" dirty="0">
                <a:latin typeface="Arial" panose="020B0604020202020204" pitchFamily="34" charset="0"/>
                <a:cs typeface="Arial" panose="020B0604020202020204" pitchFamily="34" charset="0"/>
              </a:rPr>
              <a:t>Add SmartArt graphic and choose the 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‘Horizontal Bullet List’</a:t>
            </a:r>
            <a:r>
              <a:rPr lang="da-DK" sz="1200" b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da-DK" sz="1200" b="0" i="1" dirty="0">
                <a:latin typeface="Arial" panose="020B0604020202020204" pitchFamily="34" charset="0"/>
                <a:cs typeface="Arial" panose="020B0604020202020204" pitchFamily="34" charset="0"/>
              </a:rPr>
              <a:t>Keep font</a:t>
            </a:r>
            <a:r>
              <a:rPr lang="da-DK" sz="1200" b="0" i="1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sz="1200" b="0" i="1" dirty="0">
                <a:latin typeface="Arial" panose="020B0604020202020204" pitchFamily="34" charset="0"/>
                <a:cs typeface="Arial" panose="020B0604020202020204" pitchFamily="34" charset="0"/>
              </a:rPr>
              <a:t>size below 16pt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031551141"/>
              </p:ext>
            </p:extLst>
          </p:nvPr>
        </p:nvGraphicFramePr>
        <p:xfrm>
          <a:off x="10357796" y="7193280"/>
          <a:ext cx="1007464" cy="6620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4" name="Image" r:id="rId5" imgW="888840" imgH="583920" progId="Photoshop.Image.18">
                  <p:embed/>
                </p:oleObj>
              </mc:Choice>
              <mc:Fallback>
                <p:oleObj name="Image" r:id="rId5" imgW="888840" imgH="583920" progId="Photoshop.Image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357796" y="7193280"/>
                        <a:ext cx="1007464" cy="6620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1238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ine &amp; Offsho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00" y="-20097"/>
            <a:ext cx="12199647" cy="6356590"/>
          </a:xfrm>
          <a:prstGeom prst="rect">
            <a:avLst/>
          </a:prstGeom>
        </p:spPr>
      </p:pic>
      <p:pic>
        <p:nvPicPr>
          <p:cNvPr id="5" name="White overlay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427"/>
          <a:stretch/>
        </p:blipFill>
        <p:spPr>
          <a:xfrm>
            <a:off x="-1" y="3054699"/>
            <a:ext cx="12223731" cy="3821149"/>
          </a:xfrm>
          <a:prstGeom prst="rect">
            <a:avLst/>
          </a:prstGeom>
        </p:spPr>
      </p:pic>
      <p:pic>
        <p:nvPicPr>
          <p:cNvPr id="6" name="DEIF logo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146" y="5715221"/>
            <a:ext cx="1596402" cy="879596"/>
          </a:xfrm>
          <a:prstGeom prst="rect">
            <a:avLst/>
          </a:prstGeom>
        </p:spPr>
      </p:pic>
      <p:sp>
        <p:nvSpPr>
          <p:cNvPr id="9" name="Text Placeholder (Product name)"/>
          <p:cNvSpPr>
            <a:spLocks noGrp="1"/>
          </p:cNvSpPr>
          <p:nvPr>
            <p:ph type="body" sz="quarter" idx="13"/>
          </p:nvPr>
        </p:nvSpPr>
        <p:spPr>
          <a:xfrm>
            <a:off x="906463" y="5715221"/>
            <a:ext cx="7243762" cy="456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ts val="3400"/>
              </a:lnSpc>
            </a:pPr>
            <a:r>
              <a:rPr lang="en-US" sz="20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10" name="Text Placeholder (Tagline"/>
          <p:cNvSpPr>
            <a:spLocks noGrp="1"/>
          </p:cNvSpPr>
          <p:nvPr>
            <p:ph type="body" sz="quarter" idx="15"/>
          </p:nvPr>
        </p:nvSpPr>
        <p:spPr>
          <a:xfrm>
            <a:off x="906463" y="6172200"/>
            <a:ext cx="7243762" cy="4222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61149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EIF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0107" y="5465841"/>
            <a:ext cx="1596403" cy="879596"/>
          </a:xfrm>
          <a:prstGeom prst="rect">
            <a:avLst/>
          </a:prstGeom>
        </p:spPr>
      </p:pic>
      <p:pic>
        <p:nvPicPr>
          <p:cNvPr id="2" name="Picture 1">
            <a:hlinkClick r:id="rId3"/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224" y="5419421"/>
            <a:ext cx="363021" cy="368440"/>
          </a:xfrm>
          <a:prstGeom prst="rect">
            <a:avLst/>
          </a:prstGeom>
        </p:spPr>
      </p:pic>
      <p:pic>
        <p:nvPicPr>
          <p:cNvPr id="9" name="Picture 8">
            <a:hlinkClick r:id="rId5"/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625" y="5523877"/>
            <a:ext cx="368438" cy="301450"/>
          </a:xfrm>
          <a:prstGeom prst="rect">
            <a:avLst/>
          </a:prstGeom>
        </p:spPr>
      </p:pic>
      <p:pic>
        <p:nvPicPr>
          <p:cNvPr id="10" name="Picture 9">
            <a:hlinkClick r:id="rId7"/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625" y="6004715"/>
            <a:ext cx="368438" cy="260904"/>
          </a:xfrm>
          <a:prstGeom prst="rect">
            <a:avLst/>
          </a:prstGeom>
        </p:spPr>
      </p:pic>
      <p:pic>
        <p:nvPicPr>
          <p:cNvPr id="11" name="Picture 10">
            <a:hlinkClick r:id="rId9"/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3637" y="5971283"/>
            <a:ext cx="368440" cy="36844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726067" y="5434364"/>
            <a:ext cx="2866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/DEIFgroup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2726065" y="5986226"/>
            <a:ext cx="2866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/company/DEIFgroup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6349052" y="5505325"/>
            <a:ext cx="2531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/DEIF_group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6349052" y="5965890"/>
            <a:ext cx="2531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/DEIFgroup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880105" y="6339723"/>
            <a:ext cx="1596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b="1" dirty="0">
                <a:latin typeface="Arial" panose="020B0604020202020204" pitchFamily="34" charset="0"/>
                <a:cs typeface="Arial" panose="020B0604020202020204" pitchFamily="34" charset="0"/>
              </a:rPr>
              <a:t>www.deif.com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0" y="2275297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7200" b="1" spc="-3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Pause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84561F-F70D-448C-B1A9-C773F190D585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433850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 userDrawn="1"/>
        </p:nvSpPr>
        <p:spPr>
          <a:xfrm>
            <a:off x="0" y="2275297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7200" b="1" spc="-3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sp>
        <p:nvSpPr>
          <p:cNvPr id="18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1634105" y="6372678"/>
            <a:ext cx="397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84561F-F70D-448C-B1A9-C773F190D585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19" name="DEIF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0107" y="5465841"/>
            <a:ext cx="1596403" cy="879596"/>
          </a:xfrm>
          <a:prstGeom prst="rect">
            <a:avLst/>
          </a:prstGeom>
        </p:spPr>
      </p:pic>
      <p:pic>
        <p:nvPicPr>
          <p:cNvPr id="20" name="Picture 19">
            <a:hlinkClick r:id="rId3"/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224" y="5419421"/>
            <a:ext cx="363021" cy="368440"/>
          </a:xfrm>
          <a:prstGeom prst="rect">
            <a:avLst/>
          </a:prstGeom>
        </p:spPr>
      </p:pic>
      <p:pic>
        <p:nvPicPr>
          <p:cNvPr id="21" name="Picture 20">
            <a:hlinkClick r:id="rId5"/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625" y="5523877"/>
            <a:ext cx="368438" cy="301450"/>
          </a:xfrm>
          <a:prstGeom prst="rect">
            <a:avLst/>
          </a:prstGeom>
        </p:spPr>
      </p:pic>
      <p:pic>
        <p:nvPicPr>
          <p:cNvPr id="22" name="Picture 21">
            <a:hlinkClick r:id="rId7"/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625" y="6004715"/>
            <a:ext cx="368438" cy="260904"/>
          </a:xfrm>
          <a:prstGeom prst="rect">
            <a:avLst/>
          </a:prstGeom>
        </p:spPr>
      </p:pic>
      <p:pic>
        <p:nvPicPr>
          <p:cNvPr id="23" name="Picture 22">
            <a:hlinkClick r:id="rId9"/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3637" y="5971283"/>
            <a:ext cx="368440" cy="368440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2726067" y="5434364"/>
            <a:ext cx="2866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/DEIFgroup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2726065" y="5986226"/>
            <a:ext cx="2866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/company/DEIFgroup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6349052" y="5505325"/>
            <a:ext cx="2531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/DEIF_group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6349052" y="5965890"/>
            <a:ext cx="2531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/DEIFgroup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8880105" y="6339723"/>
            <a:ext cx="1596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b="1" dirty="0">
                <a:latin typeface="Arial" panose="020B0604020202020204" pitchFamily="34" charset="0"/>
                <a:cs typeface="Arial" panose="020B0604020202020204" pitchFamily="34" charset="0"/>
              </a:rPr>
              <a:t>www.deif.com</a:t>
            </a:r>
          </a:p>
        </p:txBody>
      </p:sp>
    </p:spTree>
    <p:extLst>
      <p:ext uri="{BB962C8B-B14F-4D97-AF65-F5344CB8AC3E}">
        <p14:creationId xmlns:p14="http://schemas.microsoft.com/office/powerpoint/2010/main" val="24389106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 userDrawn="1"/>
        </p:nvSpPr>
        <p:spPr>
          <a:xfrm>
            <a:off x="0" y="2275297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7200" b="1" spc="-3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da-DK" sz="7200" b="1" spc="-300" baseline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you</a:t>
            </a:r>
            <a:endParaRPr lang="da-DK" sz="7200" b="1" spc="-3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1634105" y="6372678"/>
            <a:ext cx="397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84561F-F70D-448C-B1A9-C773F190D585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19" name="DEIF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0107" y="5465841"/>
            <a:ext cx="1596403" cy="879596"/>
          </a:xfrm>
          <a:prstGeom prst="rect">
            <a:avLst/>
          </a:prstGeom>
        </p:spPr>
      </p:pic>
      <p:pic>
        <p:nvPicPr>
          <p:cNvPr id="20" name="Picture 19">
            <a:hlinkClick r:id="rId3"/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224" y="5419421"/>
            <a:ext cx="363021" cy="368440"/>
          </a:xfrm>
          <a:prstGeom prst="rect">
            <a:avLst/>
          </a:prstGeom>
        </p:spPr>
      </p:pic>
      <p:pic>
        <p:nvPicPr>
          <p:cNvPr id="21" name="Picture 20">
            <a:hlinkClick r:id="rId5"/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625" y="5523877"/>
            <a:ext cx="368438" cy="301450"/>
          </a:xfrm>
          <a:prstGeom prst="rect">
            <a:avLst/>
          </a:prstGeom>
        </p:spPr>
      </p:pic>
      <p:pic>
        <p:nvPicPr>
          <p:cNvPr id="22" name="Picture 21">
            <a:hlinkClick r:id="rId7"/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625" y="6004715"/>
            <a:ext cx="368438" cy="260904"/>
          </a:xfrm>
          <a:prstGeom prst="rect">
            <a:avLst/>
          </a:prstGeom>
        </p:spPr>
      </p:pic>
      <p:pic>
        <p:nvPicPr>
          <p:cNvPr id="23" name="Picture 22">
            <a:hlinkClick r:id="rId9"/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3637" y="5971283"/>
            <a:ext cx="368440" cy="368440"/>
          </a:xfrm>
          <a:prstGeom prst="rect">
            <a:avLst/>
          </a:prstGeom>
        </p:spPr>
      </p:pic>
      <p:sp>
        <p:nvSpPr>
          <p:cNvPr id="24" name="TextBox 23"/>
          <p:cNvSpPr txBox="1"/>
          <p:nvPr userDrawn="1"/>
        </p:nvSpPr>
        <p:spPr>
          <a:xfrm>
            <a:off x="2726067" y="5434364"/>
            <a:ext cx="2866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/DEIFgroup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2726065" y="5986226"/>
            <a:ext cx="2866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/company/DEIFgroup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6349052" y="5505325"/>
            <a:ext cx="2531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/DEIF_group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6349052" y="5965890"/>
            <a:ext cx="2531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/DEIFgroup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8880105" y="6339723"/>
            <a:ext cx="1596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b="1" dirty="0">
                <a:latin typeface="Arial" panose="020B0604020202020204" pitchFamily="34" charset="0"/>
                <a:cs typeface="Arial" panose="020B0604020202020204" pitchFamily="34" charset="0"/>
              </a:rPr>
              <a:t>www.deif.com</a:t>
            </a:r>
          </a:p>
        </p:txBody>
      </p:sp>
    </p:spTree>
    <p:extLst>
      <p:ext uri="{BB962C8B-B14F-4D97-AF65-F5344CB8AC3E}">
        <p14:creationId xmlns:p14="http://schemas.microsoft.com/office/powerpoint/2010/main" val="3155671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0" y="2374925"/>
            <a:ext cx="12192000" cy="12287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 b="1" spc="-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a-DK" dirty="0"/>
          </a:p>
        </p:txBody>
      </p:sp>
      <p:sp>
        <p:nvSpPr>
          <p:cNvPr id="17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1634105" y="6372678"/>
            <a:ext cx="397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84561F-F70D-448C-B1A9-C773F190D585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18" name="DEIF logo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0107" y="5465841"/>
            <a:ext cx="1596403" cy="879596"/>
          </a:xfrm>
          <a:prstGeom prst="rect">
            <a:avLst/>
          </a:prstGeom>
        </p:spPr>
      </p:pic>
      <p:pic>
        <p:nvPicPr>
          <p:cNvPr id="19" name="Picture 18">
            <a:hlinkClick r:id="rId3"/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224" y="5419421"/>
            <a:ext cx="363021" cy="368440"/>
          </a:xfrm>
          <a:prstGeom prst="rect">
            <a:avLst/>
          </a:prstGeom>
        </p:spPr>
      </p:pic>
      <p:pic>
        <p:nvPicPr>
          <p:cNvPr id="20" name="Picture 19">
            <a:hlinkClick r:id="rId5"/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625" y="5523877"/>
            <a:ext cx="368438" cy="301450"/>
          </a:xfrm>
          <a:prstGeom prst="rect">
            <a:avLst/>
          </a:prstGeom>
        </p:spPr>
      </p:pic>
      <p:pic>
        <p:nvPicPr>
          <p:cNvPr id="21" name="Picture 20">
            <a:hlinkClick r:id="rId7"/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6625" y="6004715"/>
            <a:ext cx="368438" cy="260904"/>
          </a:xfrm>
          <a:prstGeom prst="rect">
            <a:avLst/>
          </a:prstGeom>
        </p:spPr>
      </p:pic>
      <p:pic>
        <p:nvPicPr>
          <p:cNvPr id="22" name="Picture 21">
            <a:hlinkClick r:id="rId9"/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3637" y="5971283"/>
            <a:ext cx="368440" cy="368440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2726067" y="5434364"/>
            <a:ext cx="28665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/DEIFgroup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2726065" y="5986226"/>
            <a:ext cx="28665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/company/DEIFgroup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6349052" y="5505325"/>
            <a:ext cx="2531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/DEIF_group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6349052" y="5965890"/>
            <a:ext cx="2531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latin typeface="Arial" panose="020B0604020202020204" pitchFamily="34" charset="0"/>
                <a:cs typeface="Arial" panose="020B0604020202020204" pitchFamily="34" charset="0"/>
              </a:rPr>
              <a:t>/DEIFgroup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8880105" y="6339723"/>
            <a:ext cx="15964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b="1" dirty="0">
                <a:latin typeface="Arial" panose="020B0604020202020204" pitchFamily="34" charset="0"/>
                <a:cs typeface="Arial" panose="020B0604020202020204" pitchFamily="34" charset="0"/>
              </a:rPr>
              <a:t>www.deif.com</a:t>
            </a:r>
          </a:p>
        </p:txBody>
      </p:sp>
    </p:spTree>
    <p:extLst>
      <p:ext uri="{BB962C8B-B14F-4D97-AF65-F5344CB8AC3E}">
        <p14:creationId xmlns:p14="http://schemas.microsoft.com/office/powerpoint/2010/main" val="2549989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nd Pow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671"/>
          <a:stretch/>
        </p:blipFill>
        <p:spPr>
          <a:xfrm>
            <a:off x="-13613" y="-17418"/>
            <a:ext cx="12205613" cy="6696891"/>
          </a:xfrm>
          <a:prstGeom prst="rect">
            <a:avLst/>
          </a:prstGeom>
        </p:spPr>
      </p:pic>
      <p:pic>
        <p:nvPicPr>
          <p:cNvPr id="5" name="White overlay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002"/>
          <a:stretch/>
        </p:blipFill>
        <p:spPr>
          <a:xfrm>
            <a:off x="-1" y="3094264"/>
            <a:ext cx="12223731" cy="3781584"/>
          </a:xfrm>
          <a:prstGeom prst="rect">
            <a:avLst/>
          </a:prstGeom>
        </p:spPr>
      </p:pic>
      <p:pic>
        <p:nvPicPr>
          <p:cNvPr id="6" name="DEIF logo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146" y="5715221"/>
            <a:ext cx="1596402" cy="879596"/>
          </a:xfrm>
          <a:prstGeom prst="rect">
            <a:avLst/>
          </a:prstGeom>
        </p:spPr>
      </p:pic>
      <p:sp>
        <p:nvSpPr>
          <p:cNvPr id="9" name="Text Placeholder (Product name)"/>
          <p:cNvSpPr>
            <a:spLocks noGrp="1"/>
          </p:cNvSpPr>
          <p:nvPr>
            <p:ph type="body" sz="quarter" idx="13"/>
          </p:nvPr>
        </p:nvSpPr>
        <p:spPr>
          <a:xfrm>
            <a:off x="906463" y="5715221"/>
            <a:ext cx="7243762" cy="456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ts val="3400"/>
              </a:lnSpc>
            </a:pPr>
            <a:r>
              <a:rPr lang="en-US" sz="20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10" name="Text Placeholder (Tagline"/>
          <p:cNvSpPr>
            <a:spLocks noGrp="1"/>
          </p:cNvSpPr>
          <p:nvPr>
            <p:ph type="body" sz="quarter" idx="15"/>
          </p:nvPr>
        </p:nvSpPr>
        <p:spPr>
          <a:xfrm>
            <a:off x="906463" y="6172200"/>
            <a:ext cx="7243762" cy="4222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4955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&amp;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450" y="-24493"/>
            <a:ext cx="12239179" cy="6542316"/>
          </a:xfrm>
          <a:prstGeom prst="rect">
            <a:avLst/>
          </a:prstGeom>
        </p:spPr>
      </p:pic>
      <p:pic>
        <p:nvPicPr>
          <p:cNvPr id="5" name="White overlay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527"/>
          <a:stretch/>
        </p:blipFill>
        <p:spPr>
          <a:xfrm>
            <a:off x="-1" y="3061607"/>
            <a:ext cx="12223731" cy="3814241"/>
          </a:xfrm>
          <a:prstGeom prst="rect">
            <a:avLst/>
          </a:prstGeom>
        </p:spPr>
      </p:pic>
      <p:pic>
        <p:nvPicPr>
          <p:cNvPr id="6" name="DEIF logo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146" y="5715221"/>
            <a:ext cx="1596402" cy="879596"/>
          </a:xfrm>
          <a:prstGeom prst="rect">
            <a:avLst/>
          </a:prstGeom>
        </p:spPr>
      </p:pic>
      <p:sp>
        <p:nvSpPr>
          <p:cNvPr id="9" name="Text Placeholder (Product name)"/>
          <p:cNvSpPr>
            <a:spLocks noGrp="1"/>
          </p:cNvSpPr>
          <p:nvPr>
            <p:ph type="body" sz="quarter" idx="13"/>
          </p:nvPr>
        </p:nvSpPr>
        <p:spPr>
          <a:xfrm>
            <a:off x="906463" y="5715221"/>
            <a:ext cx="7243762" cy="456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ts val="3400"/>
              </a:lnSpc>
            </a:pPr>
            <a:r>
              <a:rPr lang="en-US" sz="20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10" name="Text Placeholder (Tagline"/>
          <p:cNvSpPr>
            <a:spLocks noGrp="1"/>
          </p:cNvSpPr>
          <p:nvPr>
            <p:ph type="body" sz="quarter" idx="15"/>
          </p:nvPr>
        </p:nvSpPr>
        <p:spPr>
          <a:xfrm>
            <a:off x="906463" y="6172200"/>
            <a:ext cx="7243762" cy="4222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9662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8576"/>
            <a:ext cx="12211997" cy="6708049"/>
          </a:xfrm>
          <a:prstGeom prst="rect">
            <a:avLst/>
          </a:prstGeom>
        </p:spPr>
      </p:pic>
      <p:pic>
        <p:nvPicPr>
          <p:cNvPr id="5" name="White overlay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002"/>
          <a:stretch/>
        </p:blipFill>
        <p:spPr>
          <a:xfrm>
            <a:off x="-1" y="3094264"/>
            <a:ext cx="12223731" cy="3781584"/>
          </a:xfrm>
          <a:prstGeom prst="rect">
            <a:avLst/>
          </a:prstGeom>
        </p:spPr>
      </p:pic>
      <p:pic>
        <p:nvPicPr>
          <p:cNvPr id="6" name="DEIF logo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0146" y="5715221"/>
            <a:ext cx="1596402" cy="879596"/>
          </a:xfrm>
          <a:prstGeom prst="rect">
            <a:avLst/>
          </a:prstGeom>
        </p:spPr>
      </p:pic>
      <p:sp>
        <p:nvSpPr>
          <p:cNvPr id="9" name="Text Placeholder (Product name)"/>
          <p:cNvSpPr>
            <a:spLocks noGrp="1"/>
          </p:cNvSpPr>
          <p:nvPr>
            <p:ph type="body" sz="quarter" idx="13"/>
          </p:nvPr>
        </p:nvSpPr>
        <p:spPr>
          <a:xfrm>
            <a:off x="906463" y="5715221"/>
            <a:ext cx="7243762" cy="4569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lnSpc>
                <a:spcPts val="3400"/>
              </a:lnSpc>
            </a:pPr>
            <a:r>
              <a:rPr lang="en-US" sz="2000" b="0" ker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 Master text styles</a:t>
            </a:r>
          </a:p>
        </p:txBody>
      </p:sp>
      <p:sp>
        <p:nvSpPr>
          <p:cNvPr id="10" name="Text Placeholder (Tagline"/>
          <p:cNvSpPr>
            <a:spLocks noGrp="1"/>
          </p:cNvSpPr>
          <p:nvPr>
            <p:ph type="body" sz="quarter" idx="15"/>
          </p:nvPr>
        </p:nvSpPr>
        <p:spPr>
          <a:xfrm>
            <a:off x="906463" y="6172200"/>
            <a:ext cx="7243762" cy="42227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5680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1 column -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Text Placeholder 26"/>
          <p:cNvSpPr>
            <a:spLocks noGrp="1"/>
          </p:cNvSpPr>
          <p:nvPr>
            <p:ph type="body" sz="quarter" idx="13"/>
          </p:nvPr>
        </p:nvSpPr>
        <p:spPr>
          <a:xfrm>
            <a:off x="488950" y="436564"/>
            <a:ext cx="11217275" cy="53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a-DK" dirty="0"/>
          </a:p>
        </p:txBody>
      </p:sp>
      <p:sp>
        <p:nvSpPr>
          <p:cNvPr id="5" name="Text Placeholder 30"/>
          <p:cNvSpPr>
            <a:spLocks noGrp="1"/>
          </p:cNvSpPr>
          <p:nvPr>
            <p:ph type="body" sz="quarter" idx="14"/>
          </p:nvPr>
        </p:nvSpPr>
        <p:spPr>
          <a:xfrm>
            <a:off x="488949" y="1276350"/>
            <a:ext cx="11217275" cy="5079999"/>
          </a:xfrm>
          <a:prstGeom prst="rect">
            <a:avLst/>
          </a:prstGeom>
        </p:spPr>
        <p:txBody>
          <a:bodyPr numCol="1" spcCol="576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a-DK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88950" y="967564"/>
            <a:ext cx="112172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407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Text Placeholder 26"/>
          <p:cNvSpPr>
            <a:spLocks noGrp="1"/>
          </p:cNvSpPr>
          <p:nvPr>
            <p:ph type="body" sz="quarter" idx="13"/>
          </p:nvPr>
        </p:nvSpPr>
        <p:spPr>
          <a:xfrm>
            <a:off x="488950" y="436564"/>
            <a:ext cx="11217275" cy="53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a-DK" dirty="0"/>
          </a:p>
        </p:txBody>
      </p:sp>
      <p:sp>
        <p:nvSpPr>
          <p:cNvPr id="5" name="Text Placeholder 30"/>
          <p:cNvSpPr>
            <a:spLocks noGrp="1"/>
          </p:cNvSpPr>
          <p:nvPr>
            <p:ph type="body" sz="quarter" idx="14"/>
          </p:nvPr>
        </p:nvSpPr>
        <p:spPr>
          <a:xfrm>
            <a:off x="488949" y="1276350"/>
            <a:ext cx="11217275" cy="5079999"/>
          </a:xfrm>
          <a:prstGeom prst="rect">
            <a:avLst/>
          </a:prstGeom>
        </p:spPr>
        <p:txBody>
          <a:bodyPr numCol="2" spcCol="576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a-DK" dirty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488950" y="967564"/>
            <a:ext cx="112172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8868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- 1 column - N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Text Placeholder 26"/>
          <p:cNvSpPr>
            <a:spLocks noGrp="1"/>
          </p:cNvSpPr>
          <p:nvPr>
            <p:ph type="body" sz="quarter" idx="13"/>
          </p:nvPr>
        </p:nvSpPr>
        <p:spPr>
          <a:xfrm>
            <a:off x="488950" y="436564"/>
            <a:ext cx="11217275" cy="53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a-DK" dirty="0"/>
          </a:p>
        </p:txBody>
      </p:sp>
      <p:sp>
        <p:nvSpPr>
          <p:cNvPr id="6" name="Text Placeholder 30"/>
          <p:cNvSpPr>
            <a:spLocks noGrp="1"/>
          </p:cNvSpPr>
          <p:nvPr>
            <p:ph type="body" sz="quarter" idx="14"/>
          </p:nvPr>
        </p:nvSpPr>
        <p:spPr>
          <a:xfrm>
            <a:off x="488949" y="1276350"/>
            <a:ext cx="5646037" cy="5080000"/>
          </a:xfrm>
          <a:prstGeom prst="rect">
            <a:avLst/>
          </a:prstGeom>
        </p:spPr>
        <p:txBody>
          <a:bodyPr numCol="1" spcCol="57600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da-DK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88950" y="967564"/>
            <a:ext cx="1121727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8795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48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1634105" y="6372678"/>
            <a:ext cx="397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84561F-F70D-448C-B1A9-C773F190D585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17393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84" r:id="rId8"/>
    <p:sldLayoutId id="2147483685" r:id="rId9"/>
    <p:sldLayoutId id="2147483686" r:id="rId10"/>
    <p:sldLayoutId id="214748368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1634105" y="6372678"/>
            <a:ext cx="397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84561F-F70D-448C-B1A9-C773F190D585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6815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1634105" y="6372678"/>
            <a:ext cx="397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84561F-F70D-448C-B1A9-C773F190D585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3692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>
          <a:xfrm>
            <a:off x="11634105" y="6372678"/>
            <a:ext cx="397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84561F-F70D-448C-B1A9-C773F190D585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1349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1" r:id="rId2"/>
    <p:sldLayoutId id="2147483676" r:id="rId3"/>
    <p:sldLayoutId id="2147483680" r:id="rId4"/>
    <p:sldLayoutId id="2147483678" r:id="rId5"/>
    <p:sldLayoutId id="2147483677" r:id="rId6"/>
    <p:sldLayoutId id="2147483679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if.co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5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7.png"/><Relationship Id="rId4" Type="http://schemas.openxmlformats.org/officeDocument/2006/relationships/image" Target="../media/image7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2.jf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107.tiff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6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5.png"/><Relationship Id="rId5" Type="http://schemas.openxmlformats.org/officeDocument/2006/relationships/image" Target="../media/image120.png"/><Relationship Id="rId4" Type="http://schemas.openxmlformats.org/officeDocument/2006/relationships/image" Target="../media/image127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30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5.png"/><Relationship Id="rId4" Type="http://schemas.openxmlformats.org/officeDocument/2006/relationships/image" Target="../media/image12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png"/><Relationship Id="rId4" Type="http://schemas.openxmlformats.org/officeDocument/2006/relationships/image" Target="../media/image12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5.png"/><Relationship Id="rId4" Type="http://schemas.openxmlformats.org/officeDocument/2006/relationships/image" Target="../media/image12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5.png"/><Relationship Id="rId4" Type="http://schemas.openxmlformats.org/officeDocument/2006/relationships/image" Target="../media/image12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5.png"/><Relationship Id="rId4" Type="http://schemas.openxmlformats.org/officeDocument/2006/relationships/image" Target="../media/image12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6.png"/><Relationship Id="rId4" Type="http://schemas.openxmlformats.org/officeDocument/2006/relationships/image" Target="../media/image1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2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1.png"/><Relationship Id="rId4" Type="http://schemas.openxmlformats.org/officeDocument/2006/relationships/image" Target="../media/image12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2.png"/><Relationship Id="rId4" Type="http://schemas.openxmlformats.org/officeDocument/2006/relationships/image" Target="../media/image12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2.png"/><Relationship Id="rId4" Type="http://schemas.openxmlformats.org/officeDocument/2006/relationships/image" Target="../media/image119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6.png"/><Relationship Id="rId5" Type="http://schemas.openxmlformats.org/officeDocument/2006/relationships/image" Target="../media/image122.png"/><Relationship Id="rId4" Type="http://schemas.openxmlformats.org/officeDocument/2006/relationships/image" Target="../media/image119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7.png"/><Relationship Id="rId4" Type="http://schemas.openxmlformats.org/officeDocument/2006/relationships/image" Target="../media/image12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em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2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D7E947-CF4A-4DD0-80D2-B5CB2C9C52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AGC 150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57267-15E7-4016-B45F-69814FCE0A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SG" dirty="0"/>
              <a:t>Basic knowledge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DB271A-AEEB-44AB-A9C7-9679195836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95" b="-1"/>
          <a:stretch/>
        </p:blipFill>
        <p:spPr>
          <a:xfrm>
            <a:off x="620486" y="3298482"/>
            <a:ext cx="2363001" cy="176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19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3345F7-EFD4-4BDA-93CF-E4C27609E8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10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BDD86C-01E0-421C-B508-D1F3145630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Start Sequence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B0B9A-DF0F-4D18-B7EB-3C75385D94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numCol="1"/>
          <a:lstStyle/>
          <a:p>
            <a:r>
              <a:rPr lang="en-SG" sz="1600" dirty="0"/>
              <a:t>1. Before starting, </a:t>
            </a:r>
            <a:r>
              <a:rPr lang="en-SG" sz="1600" dirty="0">
                <a:solidFill>
                  <a:schemeClr val="accent1"/>
                </a:solidFill>
              </a:rPr>
              <a:t>start prepare</a:t>
            </a:r>
            <a:r>
              <a:rPr lang="en-SG" sz="1600" dirty="0"/>
              <a:t> ON (Relay 9). Can be used to activate pre-heating element.</a:t>
            </a:r>
          </a:p>
          <a:p>
            <a:r>
              <a:rPr lang="en-SG" sz="1600" dirty="0"/>
              <a:t>If not required, timer can be changed to 0s to reduce starting time.</a:t>
            </a:r>
          </a:p>
          <a:p>
            <a:r>
              <a:rPr lang="en-SG" sz="1600" dirty="0"/>
              <a:t>2. Shortly after, </a:t>
            </a:r>
            <a:r>
              <a:rPr lang="en-SG" sz="1600" dirty="0">
                <a:solidFill>
                  <a:schemeClr val="accent1"/>
                </a:solidFill>
              </a:rPr>
              <a:t>Starter/crank</a:t>
            </a:r>
            <a:r>
              <a:rPr lang="en-SG" sz="1600" dirty="0"/>
              <a:t> (relay 6) and </a:t>
            </a:r>
            <a:r>
              <a:rPr lang="en-SG" sz="1600" dirty="0">
                <a:solidFill>
                  <a:schemeClr val="accent1"/>
                </a:solidFill>
              </a:rPr>
              <a:t>Run coil </a:t>
            </a:r>
            <a:r>
              <a:rPr lang="en-SG" sz="1600" dirty="0"/>
              <a:t>(relay 5), both ON. </a:t>
            </a:r>
          </a:p>
          <a:p>
            <a:r>
              <a:rPr lang="en-SG" sz="1600" dirty="0"/>
              <a:t>Once running feedback detected, </a:t>
            </a:r>
            <a:r>
              <a:rPr lang="en-SG" sz="1600" dirty="0">
                <a:solidFill>
                  <a:schemeClr val="accent1"/>
                </a:solidFill>
              </a:rPr>
              <a:t>Starter/crank</a:t>
            </a:r>
            <a:r>
              <a:rPr lang="en-SG" sz="1600" dirty="0"/>
              <a:t> is deactivated. </a:t>
            </a:r>
          </a:p>
          <a:p>
            <a:r>
              <a:rPr lang="en-SG" sz="1600" dirty="0"/>
              <a:t>3. </a:t>
            </a:r>
            <a:r>
              <a:rPr lang="en-SG" sz="1600" dirty="0">
                <a:solidFill>
                  <a:schemeClr val="accent1"/>
                </a:solidFill>
              </a:rPr>
              <a:t>Run coil </a:t>
            </a:r>
            <a:r>
              <a:rPr lang="en-SG" sz="1600" dirty="0"/>
              <a:t>activates continuously all the time, for the duration of engine running.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1F9AFB-DD01-4247-A553-98C89C2EA8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89" r="42328" b="48505"/>
          <a:stretch/>
        </p:blipFill>
        <p:spPr>
          <a:xfrm>
            <a:off x="3258990" y="3129888"/>
            <a:ext cx="7031421" cy="292187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AB284AF-F828-4232-ABBE-407848532B59}"/>
              </a:ext>
            </a:extLst>
          </p:cNvPr>
          <p:cNvGrpSpPr/>
          <p:nvPr/>
        </p:nvGrpSpPr>
        <p:grpSpPr>
          <a:xfrm>
            <a:off x="10450977" y="1160977"/>
            <a:ext cx="1741023" cy="2509144"/>
            <a:chOff x="9854798" y="1382836"/>
            <a:chExt cx="1741023" cy="250914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975DA0-1BD3-4E2A-AF25-3ED8B2063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9194841" y="2042793"/>
              <a:ext cx="2509144" cy="118923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7C74F69-5EC4-4717-8482-C594512DC4D4}"/>
                </a:ext>
              </a:extLst>
            </p:cNvPr>
            <p:cNvSpPr/>
            <p:nvPr/>
          </p:nvSpPr>
          <p:spPr>
            <a:xfrm>
              <a:off x="10681421" y="1879567"/>
              <a:ext cx="914400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SG" sz="1400" dirty="0"/>
                <a:t>Glow plug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15A848D-E8CC-46E7-90B3-CEAD60FE10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043" r="42931" b="50158"/>
          <a:stretch/>
        </p:blipFill>
        <p:spPr>
          <a:xfrm>
            <a:off x="4549480" y="3984509"/>
            <a:ext cx="6957848" cy="27980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504480-9B91-49CA-921D-5A92083FA9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1552" t="28046" r="34655" b="36552"/>
          <a:stretch/>
        </p:blipFill>
        <p:spPr>
          <a:xfrm>
            <a:off x="235395" y="4245037"/>
            <a:ext cx="2900855" cy="242789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A5932AF-81D5-490C-B06F-971DFE199DD3}"/>
              </a:ext>
            </a:extLst>
          </p:cNvPr>
          <p:cNvSpPr/>
          <p:nvPr/>
        </p:nvSpPr>
        <p:spPr>
          <a:xfrm>
            <a:off x="1387365" y="5936154"/>
            <a:ext cx="1639613" cy="19137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949FBFD-3A9D-4B24-B9D8-5AC58443895C}"/>
              </a:ext>
            </a:extLst>
          </p:cNvPr>
          <p:cNvSpPr/>
          <p:nvPr/>
        </p:nvSpPr>
        <p:spPr>
          <a:xfrm>
            <a:off x="1383446" y="5485962"/>
            <a:ext cx="1639613" cy="19137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E94365F-DD71-465A-9ABF-D3B8E521F1F5}"/>
              </a:ext>
            </a:extLst>
          </p:cNvPr>
          <p:cNvSpPr/>
          <p:nvPr/>
        </p:nvSpPr>
        <p:spPr>
          <a:xfrm>
            <a:off x="1383445" y="5032311"/>
            <a:ext cx="1639613" cy="19137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38F4B29-8C6E-4A74-8FF6-2435DF9BBC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824" y="3368990"/>
            <a:ext cx="1385389" cy="92842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4381D8D-53C6-4C36-BAA7-8594287D7E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823" y="3363080"/>
            <a:ext cx="1385389" cy="9284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1550107-DA29-4C9B-A04C-24F59A1834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823" y="3368267"/>
            <a:ext cx="1385389" cy="9284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BD6364-8BD5-494A-B3A7-0E1B17E0D88B}"/>
              </a:ext>
            </a:extLst>
          </p:cNvPr>
          <p:cNvSpPr txBox="1"/>
          <p:nvPr/>
        </p:nvSpPr>
        <p:spPr>
          <a:xfrm>
            <a:off x="789971" y="3559126"/>
            <a:ext cx="897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chemeClr val="accent5"/>
                </a:solidFill>
              </a:rPr>
              <a:t>starting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2CC44D-43C7-4DD8-BDCA-76532FF90DD4}"/>
              </a:ext>
            </a:extLst>
          </p:cNvPr>
          <p:cNvSpPr txBox="1"/>
          <p:nvPr/>
        </p:nvSpPr>
        <p:spPr>
          <a:xfrm>
            <a:off x="785934" y="3831790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chemeClr val="accent1"/>
                </a:solidFill>
              </a:rPr>
              <a:t>running</a:t>
            </a:r>
          </a:p>
        </p:txBody>
      </p:sp>
    </p:spTree>
    <p:extLst>
      <p:ext uri="{BB962C8B-B14F-4D97-AF65-F5344CB8AC3E}">
        <p14:creationId xmlns:p14="http://schemas.microsoft.com/office/powerpoint/2010/main" val="98260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 animBg="1"/>
      <p:bldP spid="13" grpId="1" animBg="1"/>
      <p:bldP spid="14" grpId="0" animBg="1"/>
      <p:bldP spid="5" grpId="0"/>
      <p:bldP spid="5" grpId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FB3008-E602-460B-945D-DAEE139BDC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34107" y="6867530"/>
            <a:ext cx="397329" cy="365125"/>
          </a:xfrm>
        </p:spPr>
        <p:txBody>
          <a:bodyPr/>
          <a:lstStyle/>
          <a:p>
            <a:fld id="{BD84561F-F70D-448C-B1A9-C773F190D585}" type="slidenum">
              <a:rPr lang="da-DK" smtClean="0"/>
              <a:pPr/>
              <a:t>11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49F7D-797F-449B-9B18-737626AC8E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8950" y="436564"/>
            <a:ext cx="11217275" cy="531000"/>
          </a:xfrm>
        </p:spPr>
        <p:txBody>
          <a:bodyPr/>
          <a:lstStyle/>
          <a:p>
            <a:r>
              <a:rPr lang="en-SG" dirty="0"/>
              <a:t>Generator Protection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DD0FE8-696A-4385-A59A-5C8DDA69DB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949" y="1276350"/>
            <a:ext cx="11217275" cy="5079999"/>
          </a:xfrm>
        </p:spPr>
        <p:txBody>
          <a:bodyPr/>
          <a:lstStyle/>
          <a:p>
            <a:r>
              <a:rPr lang="en-SG" sz="1600" dirty="0"/>
              <a:t>Checkmark  [ √ ] = </a:t>
            </a:r>
            <a:r>
              <a:rPr lang="en-SG" sz="1600" u="sng" dirty="0">
                <a:solidFill>
                  <a:schemeClr val="accent1"/>
                </a:solidFill>
              </a:rPr>
              <a:t>enable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B81D89-38E3-40B9-A83A-32AB8A2B21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9043" r="-1" b="44980"/>
          <a:stretch/>
        </p:blipFill>
        <p:spPr>
          <a:xfrm>
            <a:off x="1" y="1754873"/>
            <a:ext cx="12192001" cy="31531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ECD62D-90F2-4E92-BFDE-D7F517DC32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21" b="37412"/>
          <a:stretch/>
        </p:blipFill>
        <p:spPr>
          <a:xfrm>
            <a:off x="1" y="2323648"/>
            <a:ext cx="12192000" cy="3337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7C4865-CDF8-4E43-BA10-AB977C1E17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109" b="37225"/>
          <a:stretch/>
        </p:blipFill>
        <p:spPr>
          <a:xfrm>
            <a:off x="2" y="2588631"/>
            <a:ext cx="12192000" cy="33375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113698-39C6-4FFD-9A5C-0D39278BBAA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110" b="34412"/>
          <a:stretch/>
        </p:blipFill>
        <p:spPr>
          <a:xfrm>
            <a:off x="0" y="2848876"/>
            <a:ext cx="12192000" cy="3530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203318-4DE0-46CB-AEF5-D2C37FA012D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069" b="33935"/>
          <a:stretch/>
        </p:blipFill>
        <p:spPr>
          <a:xfrm>
            <a:off x="2" y="3073676"/>
            <a:ext cx="12192000" cy="35658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DBB77E-F51D-4E92-A213-2FFC84C076A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4109" b="37453"/>
          <a:stretch/>
        </p:blipFill>
        <p:spPr>
          <a:xfrm>
            <a:off x="2" y="3333925"/>
            <a:ext cx="12192000" cy="33219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A2A435-0A0D-442E-B659-7C7EE466D1DB}"/>
              </a:ext>
            </a:extLst>
          </p:cNvPr>
          <p:cNvSpPr txBox="1"/>
          <p:nvPr/>
        </p:nvSpPr>
        <p:spPr>
          <a:xfrm>
            <a:off x="6291943" y="6356349"/>
            <a:ext cx="297959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SG" dirty="0"/>
              <a:t>And many more protections…</a:t>
            </a:r>
          </a:p>
        </p:txBody>
      </p:sp>
    </p:spTree>
    <p:extLst>
      <p:ext uri="{BB962C8B-B14F-4D97-AF65-F5344CB8AC3E}">
        <p14:creationId xmlns:p14="http://schemas.microsoft.com/office/powerpoint/2010/main" val="325538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AE236C-3BC7-4755-854E-3CC0D8E315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12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FE62A-3AB3-4758-BC94-6BACB9D84B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Generator Protection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AFDA0-380A-4283-867B-993E03D7AC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numCol="1"/>
          <a:lstStyle/>
          <a:p>
            <a:r>
              <a:rPr lang="en-SG" b="1" dirty="0"/>
              <a:t>Fail class:</a:t>
            </a:r>
          </a:p>
          <a:p>
            <a:endParaRPr lang="en-SG" dirty="0"/>
          </a:p>
          <a:p>
            <a:endParaRPr lang="en-SG" dirty="0"/>
          </a:p>
          <a:p>
            <a:endParaRPr lang="en-SG" dirty="0"/>
          </a:p>
          <a:p>
            <a:endParaRPr lang="en-SG" dirty="0"/>
          </a:p>
          <a:p>
            <a:endParaRPr lang="en-SG" dirty="0"/>
          </a:p>
          <a:p>
            <a:r>
              <a:rPr lang="en-SG" dirty="0"/>
              <a:t>Trip + stop = GB trip, engine stop after cooling down</a:t>
            </a:r>
          </a:p>
          <a:p>
            <a:r>
              <a:rPr lang="en-SG" dirty="0"/>
              <a:t>Safety stop = Extra genset start up &amp; replace faulty genset</a:t>
            </a:r>
          </a:p>
          <a:p>
            <a:r>
              <a:rPr lang="en-SG" dirty="0"/>
              <a:t>Trip MB/GB = In application “Single DG with mains”, will trip MB instead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1D720D-4E47-4F1C-8C7E-76514252E2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41" t="36235" r="42912" b="32079"/>
          <a:stretch/>
        </p:blipFill>
        <p:spPr>
          <a:xfrm>
            <a:off x="2381521" y="1260021"/>
            <a:ext cx="4477862" cy="244465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10FAA88-493A-4F3C-8802-B3E742B3CC50}"/>
              </a:ext>
            </a:extLst>
          </p:cNvPr>
          <p:cNvSpPr/>
          <p:nvPr/>
        </p:nvSpPr>
        <p:spPr>
          <a:xfrm>
            <a:off x="2635624" y="2345167"/>
            <a:ext cx="688489" cy="258184"/>
          </a:xfrm>
          <a:prstGeom prst="round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72775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7D80757-E856-467F-82CB-2AA416458A4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61" r="28961"/>
          <a:stretch>
            <a:fillRect/>
          </a:stretch>
        </p:blipFill>
        <p:spPr>
          <a:xfrm>
            <a:off x="7886700" y="-36513"/>
            <a:ext cx="4348163" cy="6894513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179181-6B29-43CE-9BD2-84C9B2F4D2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I/O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477EC8B-39A2-4366-834D-64FD700F0F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dirty="0"/>
              <a:t>DIGITAL INPUT</a:t>
            </a:r>
          </a:p>
          <a:p>
            <a:pPr algn="ctr"/>
            <a:endParaRPr lang="en-SG" dirty="0"/>
          </a:p>
          <a:p>
            <a:pPr algn="ctr"/>
            <a:r>
              <a:rPr lang="en-SG" dirty="0"/>
              <a:t>DIGITAL OUTPUT</a:t>
            </a:r>
          </a:p>
          <a:p>
            <a:pPr algn="ctr"/>
            <a:endParaRPr lang="en-SG" dirty="0"/>
          </a:p>
          <a:p>
            <a:pPr algn="ctr"/>
            <a:r>
              <a:rPr lang="en-SG" dirty="0"/>
              <a:t>ANALOG INPUT</a:t>
            </a:r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161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96FFE3-EE16-438A-AC8D-C63CD48FDE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14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B56801-9EB5-414E-9082-9DA76B760D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Digital Input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53EF13-B91C-45E4-9A90-4441F38152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numCol="1"/>
          <a:lstStyle/>
          <a:p>
            <a:r>
              <a:rPr lang="en-SG" dirty="0"/>
              <a:t>12 digital inputs, activated by negative (-) VDC signal </a:t>
            </a:r>
          </a:p>
          <a:p>
            <a:r>
              <a:rPr lang="en-SG" dirty="0"/>
              <a:t>Each can be configured as:</a:t>
            </a:r>
          </a:p>
          <a:p>
            <a:r>
              <a:rPr lang="en-SG" dirty="0"/>
              <a:t>1. </a:t>
            </a:r>
            <a:r>
              <a:rPr lang="en-SG" dirty="0">
                <a:solidFill>
                  <a:schemeClr val="accent1"/>
                </a:solidFill>
              </a:rPr>
              <a:t>Alarms</a:t>
            </a:r>
            <a:r>
              <a:rPr lang="en-SG" dirty="0"/>
              <a:t> </a:t>
            </a:r>
            <a:r>
              <a:rPr lang="en-SG" dirty="0">
                <a:sym typeface="Wingdings" panose="05000000000000000000" pitchFamily="2" charset="2"/>
              </a:rPr>
              <a:t></a:t>
            </a:r>
            <a:r>
              <a:rPr lang="en-SG" dirty="0"/>
              <a:t> setup by </a:t>
            </a:r>
            <a:r>
              <a:rPr lang="en-SG" u="sng" dirty="0"/>
              <a:t>Display</a:t>
            </a:r>
            <a:r>
              <a:rPr lang="en-SG" dirty="0"/>
              <a:t> or </a:t>
            </a:r>
            <a:r>
              <a:rPr lang="en-SG" u="sng" dirty="0"/>
              <a:t>USW</a:t>
            </a:r>
          </a:p>
          <a:p>
            <a:r>
              <a:rPr lang="en-SG" dirty="0"/>
              <a:t>2. </a:t>
            </a:r>
            <a:r>
              <a:rPr lang="en-SG" dirty="0">
                <a:solidFill>
                  <a:schemeClr val="accent1"/>
                </a:solidFill>
              </a:rPr>
              <a:t>Function</a:t>
            </a:r>
            <a:r>
              <a:rPr lang="en-SG" dirty="0"/>
              <a:t> </a:t>
            </a:r>
            <a:r>
              <a:rPr lang="en-SG" dirty="0">
                <a:sym typeface="Wingdings" panose="05000000000000000000" pitchFamily="2" charset="2"/>
              </a:rPr>
              <a:t></a:t>
            </a:r>
            <a:r>
              <a:rPr lang="en-SG" dirty="0"/>
              <a:t> setup by </a:t>
            </a:r>
            <a:r>
              <a:rPr lang="en-SG" u="sng" dirty="0"/>
              <a:t>USW only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5953C1-9B1A-4EC0-AAC6-1023529BA0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t="7315" r="3640"/>
          <a:stretch/>
        </p:blipFill>
        <p:spPr>
          <a:xfrm>
            <a:off x="6611007" y="3305653"/>
            <a:ext cx="4150739" cy="2875424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1F098F4-AB37-43E2-849D-CD316052B51F}"/>
              </a:ext>
            </a:extLst>
          </p:cNvPr>
          <p:cNvSpPr/>
          <p:nvPr/>
        </p:nvSpPr>
        <p:spPr>
          <a:xfrm>
            <a:off x="6726621" y="3962400"/>
            <a:ext cx="1334813" cy="60960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EF78F82-3F4E-4EA8-8C75-AF69259A69EE}"/>
              </a:ext>
            </a:extLst>
          </p:cNvPr>
          <p:cNvGrpSpPr/>
          <p:nvPr/>
        </p:nvGrpSpPr>
        <p:grpSpPr>
          <a:xfrm>
            <a:off x="1650124" y="3305653"/>
            <a:ext cx="5749158" cy="2737795"/>
            <a:chOff x="1650124" y="3305653"/>
            <a:chExt cx="5749158" cy="2737795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54A3EC6-1165-45DB-AC4A-CDB02207FBC1}"/>
                </a:ext>
              </a:extLst>
            </p:cNvPr>
            <p:cNvGrpSpPr/>
            <p:nvPr/>
          </p:nvGrpSpPr>
          <p:grpSpPr>
            <a:xfrm>
              <a:off x="1650124" y="3305653"/>
              <a:ext cx="3584028" cy="2737795"/>
              <a:chOff x="1650124" y="3305653"/>
              <a:chExt cx="3584028" cy="273779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7F6D90A-8A5D-4290-BFF6-92C848A687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94782" y="3429000"/>
                <a:ext cx="3093863" cy="2378750"/>
              </a:xfrm>
              <a:prstGeom prst="rect">
                <a:avLst/>
              </a:prstGeom>
            </p:spPr>
          </p:pic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C8F005E7-803B-40AF-BF6A-0FC78BEC1948}"/>
                  </a:ext>
                </a:extLst>
              </p:cNvPr>
              <p:cNvSpPr/>
              <p:nvPr/>
            </p:nvSpPr>
            <p:spPr>
              <a:xfrm>
                <a:off x="1650124" y="3305653"/>
                <a:ext cx="3584028" cy="2737795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accen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</p:grp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AD0259C5-9231-444B-A7D4-1F77284819BD}"/>
                </a:ext>
              </a:extLst>
            </p:cNvPr>
            <p:cNvSpPr/>
            <p:nvPr/>
          </p:nvSpPr>
          <p:spPr>
            <a:xfrm rot="5400000">
              <a:off x="5364779" y="3547147"/>
              <a:ext cx="1903026" cy="2165981"/>
            </a:xfrm>
            <a:prstGeom prst="triangle">
              <a:avLst>
                <a:gd name="adj" fmla="val 33684"/>
              </a:avLst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</p:spTree>
    <p:extLst>
      <p:ext uri="{BB962C8B-B14F-4D97-AF65-F5344CB8AC3E}">
        <p14:creationId xmlns:p14="http://schemas.microsoft.com/office/powerpoint/2010/main" val="253637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4684D2C-95E6-4AA1-9751-6CF804032C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15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707D91-A55A-4C33-B776-0452707E00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Digital Input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D81F4B-D891-45BE-851C-8FF3E607AD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numCol="1"/>
          <a:lstStyle/>
          <a:p>
            <a:r>
              <a:rPr lang="en-SG" dirty="0"/>
              <a:t>1. Digital input as </a:t>
            </a:r>
            <a:r>
              <a:rPr lang="en-SG" b="1" dirty="0">
                <a:solidFill>
                  <a:schemeClr val="accent1"/>
                </a:solidFill>
              </a:rPr>
              <a:t>alarm</a:t>
            </a:r>
          </a:p>
          <a:p>
            <a:r>
              <a:rPr lang="en-SG" sz="1600" i="1" dirty="0"/>
              <a:t>Parameter &gt; I/O settings &gt; Inputs &gt; </a:t>
            </a:r>
            <a:r>
              <a:rPr lang="en-SG" sz="1600" i="1" dirty="0">
                <a:solidFill>
                  <a:schemeClr val="accent1"/>
                </a:solidFill>
              </a:rPr>
              <a:t>Digital inputs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02BFBC-E9A5-4933-BE80-067F49E302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82" r="33966" b="36092"/>
          <a:stretch/>
        </p:blipFill>
        <p:spPr>
          <a:xfrm>
            <a:off x="485776" y="2386929"/>
            <a:ext cx="8050924" cy="3794236"/>
          </a:xfrm>
          <a:prstGeom prst="rect">
            <a:avLst/>
          </a:prstGeom>
        </p:spPr>
      </p:pic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30C2BCDC-6FB7-4A13-B488-7C0880BBB756}"/>
              </a:ext>
            </a:extLst>
          </p:cNvPr>
          <p:cNvSpPr/>
          <p:nvPr/>
        </p:nvSpPr>
        <p:spPr>
          <a:xfrm>
            <a:off x="2617076" y="3557888"/>
            <a:ext cx="1019503" cy="240644"/>
          </a:xfrm>
          <a:prstGeom prst="wedgeRectCallout">
            <a:avLst>
              <a:gd name="adj1" fmla="val 43056"/>
              <a:gd name="adj2" fmla="val -13248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100" i="1" dirty="0"/>
              <a:t>[ √ ] to enable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EBCA1076-F60E-4335-AC57-CB5B1F3753A7}"/>
              </a:ext>
            </a:extLst>
          </p:cNvPr>
          <p:cNvSpPr/>
          <p:nvPr/>
        </p:nvSpPr>
        <p:spPr>
          <a:xfrm>
            <a:off x="6558455" y="3128975"/>
            <a:ext cx="719958" cy="240644"/>
          </a:xfrm>
          <a:prstGeom prst="wedgeRectCallout">
            <a:avLst>
              <a:gd name="adj1" fmla="val -34699"/>
              <a:gd name="adj2" fmla="val 9462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100" i="1" dirty="0"/>
              <a:t>Set delay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06D1B3-DD10-4AD3-BAF2-83738AC923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17" t="27587" r="55690" b="56167"/>
          <a:stretch/>
        </p:blipFill>
        <p:spPr>
          <a:xfrm>
            <a:off x="4511238" y="3678210"/>
            <a:ext cx="1376855" cy="1114097"/>
          </a:xfrm>
          <a:prstGeom prst="rect">
            <a:avLst/>
          </a:prstGeom>
        </p:spPr>
      </p:pic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D39FD739-A537-4C9B-B873-DD3DCD38BF21}"/>
              </a:ext>
            </a:extLst>
          </p:cNvPr>
          <p:cNvSpPr/>
          <p:nvPr/>
        </p:nvSpPr>
        <p:spPr>
          <a:xfrm>
            <a:off x="5943930" y="3761959"/>
            <a:ext cx="667077" cy="236269"/>
          </a:xfrm>
          <a:prstGeom prst="wedgeRectCallout">
            <a:avLst>
              <a:gd name="adj1" fmla="val -75618"/>
              <a:gd name="adj2" fmla="val 3348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100" i="1" dirty="0"/>
              <a:t>Action</a:t>
            </a:r>
          </a:p>
        </p:txBody>
      </p:sp>
    </p:spTree>
    <p:extLst>
      <p:ext uri="{BB962C8B-B14F-4D97-AF65-F5344CB8AC3E}">
        <p14:creationId xmlns:p14="http://schemas.microsoft.com/office/powerpoint/2010/main" val="169661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AE4F04-9941-4341-89A6-99E7206BAB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16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2C062-A844-444F-843E-4944145081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Digital Input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9C3AD-E81C-4730-857E-B9D8BD906A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G" dirty="0"/>
              <a:t>2. Digital input as </a:t>
            </a:r>
            <a:r>
              <a:rPr lang="en-SG" b="1" dirty="0">
                <a:solidFill>
                  <a:schemeClr val="accent1"/>
                </a:solidFill>
              </a:rPr>
              <a:t>Function</a:t>
            </a:r>
          </a:p>
          <a:p>
            <a:r>
              <a:rPr lang="en-SG" sz="1600" i="1" dirty="0"/>
              <a:t>Click icon </a:t>
            </a:r>
            <a:r>
              <a:rPr lang="en-SG" sz="1600" i="1" dirty="0">
                <a:solidFill>
                  <a:schemeClr val="accent1"/>
                </a:solidFill>
              </a:rPr>
              <a:t>I/O settings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257AEA-1F75-411F-9DA4-45190C9027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32" r="45909" b="38586"/>
          <a:stretch/>
        </p:blipFill>
        <p:spPr>
          <a:xfrm>
            <a:off x="485776" y="2366239"/>
            <a:ext cx="6594764" cy="399011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C93F9C1-804F-43B9-A68E-55B77FBC4134}"/>
              </a:ext>
            </a:extLst>
          </p:cNvPr>
          <p:cNvSpPr/>
          <p:nvPr/>
        </p:nvSpPr>
        <p:spPr>
          <a:xfrm>
            <a:off x="5885794" y="2480441"/>
            <a:ext cx="325821" cy="336331"/>
          </a:xfrm>
          <a:prstGeom prst="ellips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255863-50B2-4A30-9DE1-E895EA57D9A2}"/>
              </a:ext>
            </a:extLst>
          </p:cNvPr>
          <p:cNvSpPr/>
          <p:nvPr/>
        </p:nvSpPr>
        <p:spPr>
          <a:xfrm>
            <a:off x="6048704" y="2862076"/>
            <a:ext cx="1345324" cy="33633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 dirty="0"/>
              <a:t>Configuration input/output settings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12C881-077B-4A88-93B4-33B5FC1364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724" t="12720" b="16169"/>
          <a:stretch/>
        </p:blipFill>
        <p:spPr>
          <a:xfrm>
            <a:off x="7646058" y="1479548"/>
            <a:ext cx="4056993" cy="487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4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45AAB4-0037-4E2D-95D3-F43B6C0B7D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17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68E430-D60D-4E25-BCE8-BFB3358C00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Digital Input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1E146-EA26-403D-B9AE-F788ED5984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G" dirty="0"/>
              <a:t>Default assignment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2C2490B-EB79-4B48-842B-8796A09FE7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154613"/>
              </p:ext>
            </p:extLst>
          </p:nvPr>
        </p:nvGraphicFramePr>
        <p:xfrm>
          <a:off x="3338284" y="1449980"/>
          <a:ext cx="6796316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7259">
                  <a:extLst>
                    <a:ext uri="{9D8B030D-6E8A-4147-A177-3AD203B41FA5}">
                      <a16:colId xmlns:a16="http://schemas.microsoft.com/office/drawing/2014/main" val="3487126742"/>
                    </a:ext>
                  </a:extLst>
                </a:gridCol>
                <a:gridCol w="2296886">
                  <a:extLst>
                    <a:ext uri="{9D8B030D-6E8A-4147-A177-3AD203B41FA5}">
                      <a16:colId xmlns:a16="http://schemas.microsoft.com/office/drawing/2014/main" val="1025945467"/>
                    </a:ext>
                  </a:extLst>
                </a:gridCol>
                <a:gridCol w="3222171">
                  <a:extLst>
                    <a:ext uri="{9D8B030D-6E8A-4147-A177-3AD203B41FA5}">
                      <a16:colId xmlns:a16="http://schemas.microsoft.com/office/drawing/2014/main" val="1219246610"/>
                    </a:ext>
                  </a:extLst>
                </a:gridCol>
              </a:tblGrid>
              <a:tr h="329834">
                <a:tc>
                  <a:txBody>
                    <a:bodyPr/>
                    <a:lstStyle/>
                    <a:p>
                      <a:pPr algn="ctr"/>
                      <a:r>
                        <a:rPr lang="en-SG" sz="1600" dirty="0"/>
                        <a:t>Terminal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600" dirty="0"/>
                        <a:t>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600" dirty="0"/>
                        <a:t>Remarks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2167670"/>
                  </a:ext>
                </a:extLst>
              </a:tr>
              <a:tr h="286864">
                <a:tc>
                  <a:txBody>
                    <a:bodyPr/>
                    <a:lstStyle/>
                    <a:p>
                      <a:pPr algn="ctr"/>
                      <a:r>
                        <a:rPr lang="en-SG" sz="1600" dirty="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600" dirty="0"/>
                        <a:t>Auto start/stop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600" dirty="0"/>
                        <a:t>For remote start signal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083850"/>
                  </a:ext>
                </a:extLst>
              </a:tr>
              <a:tr h="286864">
                <a:tc>
                  <a:txBody>
                    <a:bodyPr/>
                    <a:lstStyle/>
                    <a:p>
                      <a:pPr algn="ctr"/>
                      <a:r>
                        <a:rPr lang="en-SG" sz="1600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600" dirty="0"/>
                        <a:t>Not used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SG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5228874"/>
                  </a:ext>
                </a:extLst>
              </a:tr>
              <a:tr h="286864">
                <a:tc>
                  <a:txBody>
                    <a:bodyPr/>
                    <a:lstStyle/>
                    <a:p>
                      <a:pPr algn="ctr"/>
                      <a:r>
                        <a:rPr lang="en-SG" sz="1600" dirty="0"/>
                        <a:t>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600" dirty="0"/>
                        <a:t>Not used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SG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19946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600" dirty="0"/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600" dirty="0"/>
                        <a:t>Not used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SG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366798"/>
                  </a:ext>
                </a:extLst>
              </a:tr>
              <a:tr h="286864">
                <a:tc>
                  <a:txBody>
                    <a:bodyPr/>
                    <a:lstStyle/>
                    <a:p>
                      <a:pPr algn="ctr"/>
                      <a:r>
                        <a:rPr lang="en-SG" sz="1600" dirty="0"/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600" dirty="0"/>
                        <a:t>Not used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SG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506912"/>
                  </a:ext>
                </a:extLst>
              </a:tr>
              <a:tr h="286864">
                <a:tc>
                  <a:txBody>
                    <a:bodyPr/>
                    <a:lstStyle/>
                    <a:p>
                      <a:pPr algn="ctr"/>
                      <a:r>
                        <a:rPr lang="en-SG" sz="1600" dirty="0"/>
                        <a:t>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SG" sz="16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Not used</a:t>
                      </a:r>
                      <a:endParaRPr lang="en-S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SG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8268939"/>
                  </a:ext>
                </a:extLst>
              </a:tr>
              <a:tr h="286864">
                <a:tc>
                  <a:txBody>
                    <a:bodyPr/>
                    <a:lstStyle/>
                    <a:p>
                      <a:pPr algn="ctr"/>
                      <a:r>
                        <a:rPr lang="en-SG" sz="1600" dirty="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SG" sz="16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Not used</a:t>
                      </a:r>
                      <a:endParaRPr lang="en-SG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SG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108788"/>
                  </a:ext>
                </a:extLst>
              </a:tr>
              <a:tr h="286864">
                <a:tc>
                  <a:txBody>
                    <a:bodyPr/>
                    <a:lstStyle/>
                    <a:p>
                      <a:pPr algn="ctr"/>
                      <a:r>
                        <a:rPr lang="en-SG" sz="1600" dirty="0"/>
                        <a:t>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600" dirty="0"/>
                        <a:t>Not used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SG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818225"/>
                  </a:ext>
                </a:extLst>
              </a:tr>
              <a:tr h="286864">
                <a:tc>
                  <a:txBody>
                    <a:bodyPr/>
                    <a:lstStyle/>
                    <a:p>
                      <a:pPr algn="ctr"/>
                      <a:r>
                        <a:rPr lang="en-SG" sz="1600" dirty="0"/>
                        <a:t>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600" dirty="0"/>
                        <a:t>Status MB 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600" dirty="0"/>
                        <a:t>For application with Mains</a:t>
                      </a:r>
                      <a:endParaRPr lang="en-SG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9402014"/>
                  </a:ext>
                </a:extLst>
              </a:tr>
              <a:tr h="286864">
                <a:tc>
                  <a:txBody>
                    <a:bodyPr/>
                    <a:lstStyle/>
                    <a:p>
                      <a:pPr algn="ctr"/>
                      <a:r>
                        <a:rPr lang="en-SG" sz="1600" dirty="0"/>
                        <a:t>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600" dirty="0"/>
                        <a:t>Status MB OFF</a:t>
                      </a:r>
                      <a:endParaRPr lang="en-SG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600" dirty="0"/>
                        <a:t>For application with Mains</a:t>
                      </a:r>
                      <a:endParaRPr lang="en-SG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6698979"/>
                  </a:ext>
                </a:extLst>
              </a:tr>
              <a:tr h="286864">
                <a:tc>
                  <a:txBody>
                    <a:bodyPr/>
                    <a:lstStyle/>
                    <a:p>
                      <a:pPr algn="ctr"/>
                      <a:r>
                        <a:rPr lang="en-SG" sz="1600" dirty="0"/>
                        <a:t>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600" dirty="0"/>
                        <a:t>Status GB ON </a:t>
                      </a:r>
                      <a:endParaRPr lang="en-SG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SG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8129280"/>
                  </a:ext>
                </a:extLst>
              </a:tr>
              <a:tr h="286864">
                <a:tc>
                  <a:txBody>
                    <a:bodyPr/>
                    <a:lstStyle/>
                    <a:p>
                      <a:pPr algn="ctr"/>
                      <a:r>
                        <a:rPr lang="en-SG" sz="1600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600" dirty="0"/>
                        <a:t>Status GB OFF</a:t>
                      </a:r>
                      <a:endParaRPr lang="en-SG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SG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2713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20245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7E94A6-953B-4D9C-9569-E85446BD8C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18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81AA2-64C8-4732-A173-CEAD23DD21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Digital Output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4A9E1-9A06-4466-8CA4-07B2008B6E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G" dirty="0"/>
              <a:t>12 digital outputs (DC outputs)</a:t>
            </a:r>
          </a:p>
          <a:p>
            <a:r>
              <a:rPr lang="en-SG" dirty="0"/>
              <a:t>Require common positive (+) VDC</a:t>
            </a:r>
          </a:p>
          <a:p>
            <a:r>
              <a:rPr lang="en-SG" dirty="0"/>
              <a:t>Configuration by USW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4F12CC-ABC5-4C93-B441-30106C68DF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t="7315" r="3640"/>
          <a:stretch/>
        </p:blipFill>
        <p:spPr>
          <a:xfrm>
            <a:off x="6611007" y="3305653"/>
            <a:ext cx="4150739" cy="287542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828F0A5-1653-4949-84B5-371EDEA4285E}"/>
              </a:ext>
            </a:extLst>
          </p:cNvPr>
          <p:cNvSpPr/>
          <p:nvPr/>
        </p:nvSpPr>
        <p:spPr>
          <a:xfrm>
            <a:off x="7094483" y="5265683"/>
            <a:ext cx="1261241" cy="599089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3A2A4C-A66E-4DA4-9A0C-3ACAF2F33B46}"/>
              </a:ext>
            </a:extLst>
          </p:cNvPr>
          <p:cNvGrpSpPr/>
          <p:nvPr/>
        </p:nvGrpSpPr>
        <p:grpSpPr>
          <a:xfrm>
            <a:off x="262760" y="3142594"/>
            <a:ext cx="7588467" cy="3342290"/>
            <a:chOff x="262760" y="3142594"/>
            <a:chExt cx="7588467" cy="334229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266E47A-026C-42C1-97DD-7B0863DAC521}"/>
                </a:ext>
              </a:extLst>
            </p:cNvPr>
            <p:cNvGrpSpPr/>
            <p:nvPr/>
          </p:nvGrpSpPr>
          <p:grpSpPr>
            <a:xfrm>
              <a:off x="262760" y="3142594"/>
              <a:ext cx="5570483" cy="3342290"/>
              <a:chOff x="262760" y="3142594"/>
              <a:chExt cx="5570483" cy="3342290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6F217BBF-4BA7-4CED-952C-CE8EAFD186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5194" y="3305653"/>
                <a:ext cx="5162550" cy="3019425"/>
              </a:xfrm>
              <a:prstGeom prst="rect">
                <a:avLst/>
              </a:prstGeom>
            </p:spPr>
          </p:pic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45A9714C-F6FD-4787-89E8-AE3973C71714}"/>
                  </a:ext>
                </a:extLst>
              </p:cNvPr>
              <p:cNvSpPr/>
              <p:nvPr/>
            </p:nvSpPr>
            <p:spPr>
              <a:xfrm>
                <a:off x="262760" y="3142594"/>
                <a:ext cx="5570483" cy="3342290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</p:grpSp>
        <p:sp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182E019A-BC58-446E-83C5-59AD553462F4}"/>
                </a:ext>
              </a:extLst>
            </p:cNvPr>
            <p:cNvSpPr/>
            <p:nvPr/>
          </p:nvSpPr>
          <p:spPr>
            <a:xfrm rot="5400000">
              <a:off x="5670330" y="3831022"/>
              <a:ext cx="2343810" cy="2017985"/>
            </a:xfrm>
            <a:prstGeom prst="triangle">
              <a:avLst>
                <a:gd name="adj" fmla="val 88565"/>
              </a:avLst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54D66C7-08B3-4044-BBCF-A63F0B52C1BB}"/>
              </a:ext>
            </a:extLst>
          </p:cNvPr>
          <p:cNvGrpSpPr/>
          <p:nvPr/>
        </p:nvGrpSpPr>
        <p:grpSpPr>
          <a:xfrm>
            <a:off x="1303283" y="3552497"/>
            <a:ext cx="1345105" cy="1639613"/>
            <a:chOff x="1303283" y="3552497"/>
            <a:chExt cx="1345105" cy="163961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416936E-2666-4FF4-A349-F43490F48C05}"/>
                </a:ext>
              </a:extLst>
            </p:cNvPr>
            <p:cNvSpPr/>
            <p:nvPr/>
          </p:nvSpPr>
          <p:spPr>
            <a:xfrm>
              <a:off x="1303283" y="3552497"/>
              <a:ext cx="262758" cy="1229710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D94BB5A-B4E5-49DB-9076-0CBB240E8F4B}"/>
                </a:ext>
              </a:extLst>
            </p:cNvPr>
            <p:cNvSpPr/>
            <p:nvPr/>
          </p:nvSpPr>
          <p:spPr>
            <a:xfrm>
              <a:off x="2385630" y="3552497"/>
              <a:ext cx="262758" cy="1229710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134D90D-6BFD-47E9-A496-41A0D53C8DE2}"/>
                </a:ext>
              </a:extLst>
            </p:cNvPr>
            <p:cNvSpPr/>
            <p:nvPr/>
          </p:nvSpPr>
          <p:spPr>
            <a:xfrm>
              <a:off x="1450429" y="4908331"/>
              <a:ext cx="1030014" cy="283779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r>
                <a:rPr lang="en-SG" dirty="0"/>
                <a:t>(+) VDC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DA7B061-132D-4557-BCAF-CD08CD65C9CB}"/>
                </a:ext>
              </a:extLst>
            </p:cNvPr>
            <p:cNvCxnSpPr>
              <a:stCxn id="15" idx="0"/>
            </p:cNvCxnSpPr>
            <p:nvPr/>
          </p:nvCxnSpPr>
          <p:spPr>
            <a:xfrm flipV="1">
              <a:off x="1965436" y="4674860"/>
              <a:ext cx="515007" cy="233471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3C369C5-196E-45E7-89B0-7408805F7C91}"/>
                </a:ext>
              </a:extLst>
            </p:cNvPr>
            <p:cNvCxnSpPr>
              <a:cxnSpLocks/>
              <a:stCxn id="15" idx="0"/>
            </p:cNvCxnSpPr>
            <p:nvPr/>
          </p:nvCxnSpPr>
          <p:spPr>
            <a:xfrm flipH="1" flipV="1">
              <a:off x="1450428" y="4658531"/>
              <a:ext cx="515008" cy="249800"/>
            </a:xfrm>
            <a:prstGeom prst="line">
              <a:avLst/>
            </a:prstGeom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091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AE4F04-9941-4341-89A6-99E7206BAB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19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2C062-A844-444F-843E-4944145081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Digital Output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9C3AD-E81C-4730-857E-B9D8BD906A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G" dirty="0"/>
              <a:t>Setup digital output</a:t>
            </a:r>
          </a:p>
          <a:p>
            <a:r>
              <a:rPr lang="en-SG" sz="1600" i="1" dirty="0"/>
              <a:t>Click icon </a:t>
            </a:r>
            <a:r>
              <a:rPr lang="en-SG" sz="1600" i="1" dirty="0">
                <a:solidFill>
                  <a:schemeClr val="accent2"/>
                </a:solidFill>
              </a:rPr>
              <a:t>I/O settings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257AEA-1F75-411F-9DA4-45190C9027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32" r="45909" b="38586"/>
          <a:stretch/>
        </p:blipFill>
        <p:spPr>
          <a:xfrm>
            <a:off x="485776" y="2366239"/>
            <a:ext cx="6594764" cy="399011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C93F9C1-804F-43B9-A68E-55B77FBC4134}"/>
              </a:ext>
            </a:extLst>
          </p:cNvPr>
          <p:cNvSpPr/>
          <p:nvPr/>
        </p:nvSpPr>
        <p:spPr>
          <a:xfrm>
            <a:off x="5885794" y="2480441"/>
            <a:ext cx="325821" cy="336331"/>
          </a:xfrm>
          <a:prstGeom prst="ellips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255863-50B2-4A30-9DE1-E895EA57D9A2}"/>
              </a:ext>
            </a:extLst>
          </p:cNvPr>
          <p:cNvSpPr/>
          <p:nvPr/>
        </p:nvSpPr>
        <p:spPr>
          <a:xfrm>
            <a:off x="6048704" y="2862076"/>
            <a:ext cx="1345324" cy="33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00" dirty="0"/>
              <a:t>Configuration input/output settings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12C881-077B-4A88-93B4-33B5FC1364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724" t="12720" b="16169"/>
          <a:stretch/>
        </p:blipFill>
        <p:spPr>
          <a:xfrm>
            <a:off x="7646058" y="1479548"/>
            <a:ext cx="4056993" cy="48768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8C8F0E-4BE9-4EF6-89C7-62299701D4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6724" t="12261" b="16628"/>
          <a:stretch/>
        </p:blipFill>
        <p:spPr>
          <a:xfrm>
            <a:off x="7646057" y="1463219"/>
            <a:ext cx="4056993" cy="4876801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DBBF433-1F51-4838-9B99-7CD7A53BFA61}"/>
              </a:ext>
            </a:extLst>
          </p:cNvPr>
          <p:cNvSpPr/>
          <p:nvPr/>
        </p:nvSpPr>
        <p:spPr>
          <a:xfrm>
            <a:off x="7959546" y="1954924"/>
            <a:ext cx="606385" cy="262759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2EF06A-1A70-4952-BEA5-E304BEEE91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809" t="44444" r="9657" b="38391"/>
          <a:stretch/>
        </p:blipFill>
        <p:spPr>
          <a:xfrm>
            <a:off x="8849490" y="3689131"/>
            <a:ext cx="1650125" cy="117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65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378E48-4189-4D9E-8B55-FEF1C91355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2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791FAE-983D-471D-9761-A220512687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Synchronizing Controllers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88C238-91AB-46DD-A023-EE3487DEAF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9D0702-2CB3-45FF-8011-30717FC0E056}"/>
              </a:ext>
            </a:extLst>
          </p:cNvPr>
          <p:cNvSpPr txBox="1"/>
          <p:nvPr/>
        </p:nvSpPr>
        <p:spPr>
          <a:xfrm>
            <a:off x="682404" y="4219191"/>
            <a:ext cx="20283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/>
              <a:t>GPC-3</a:t>
            </a:r>
          </a:p>
          <a:p>
            <a:pPr algn="ctr"/>
            <a:r>
              <a:rPr lang="en-US" altLang="ko-KR" sz="1400" dirty="0"/>
              <a:t>Base mounted</a:t>
            </a:r>
          </a:p>
          <a:p>
            <a:pPr algn="ctr"/>
            <a:r>
              <a:rPr lang="en-US" altLang="ko-KR" sz="1400" dirty="0"/>
              <a:t>Non-Power Management</a:t>
            </a:r>
            <a:endParaRPr lang="ko-KR" alt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6B9BA3-AA2B-4F45-8E33-E2ADABD08D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20" t="31264" r="35604" b="43781"/>
          <a:stretch/>
        </p:blipFill>
        <p:spPr>
          <a:xfrm>
            <a:off x="682404" y="3016470"/>
            <a:ext cx="2267065" cy="10340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5CD8C9-F271-4D9F-8028-0348784DBC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38" t="44290" r="37241" b="16016"/>
          <a:stretch/>
        </p:blipFill>
        <p:spPr>
          <a:xfrm>
            <a:off x="3571114" y="2548318"/>
            <a:ext cx="2277754" cy="18547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3AAD2C-E56F-4A17-98F2-FB406179E0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244" y="2728907"/>
            <a:ext cx="2247225" cy="16864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2F4F06-1290-4EA0-A9DF-81027560006C}"/>
              </a:ext>
            </a:extLst>
          </p:cNvPr>
          <p:cNvSpPr txBox="1"/>
          <p:nvPr/>
        </p:nvSpPr>
        <p:spPr>
          <a:xfrm>
            <a:off x="3506894" y="4546683"/>
            <a:ext cx="24328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/>
              <a:t>AGC 200</a:t>
            </a:r>
          </a:p>
          <a:p>
            <a:pPr algn="ctr"/>
            <a:r>
              <a:rPr lang="en-US" altLang="ko-KR" sz="1400" dirty="0"/>
              <a:t>Front mounted</a:t>
            </a:r>
          </a:p>
          <a:p>
            <a:r>
              <a:rPr lang="en-US" altLang="ko-KR" sz="1400" dirty="0"/>
              <a:t>Standard Power Management</a:t>
            </a:r>
            <a:endParaRPr lang="ko-KR" alt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96FA69-47DE-470F-A2BB-E612035353F7}"/>
              </a:ext>
            </a:extLst>
          </p:cNvPr>
          <p:cNvSpPr txBox="1"/>
          <p:nvPr/>
        </p:nvSpPr>
        <p:spPr>
          <a:xfrm>
            <a:off x="6536383" y="4285073"/>
            <a:ext cx="24328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/>
              <a:t>AGC-4</a:t>
            </a:r>
          </a:p>
          <a:p>
            <a:pPr algn="ctr"/>
            <a:r>
              <a:rPr lang="en-US" altLang="ko-KR" sz="1400" dirty="0"/>
              <a:t>Base mounted</a:t>
            </a:r>
          </a:p>
          <a:p>
            <a:pPr algn="ctr"/>
            <a:r>
              <a:rPr lang="en-US" altLang="ko-KR" sz="1400" dirty="0"/>
              <a:t>Custom Power Management</a:t>
            </a:r>
            <a:endParaRPr lang="ko-KR" altLang="en-US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F3A372-D72A-4EE3-8C13-478AAF080A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6791" y="2844805"/>
            <a:ext cx="1835345" cy="13773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1313D94-2D4F-4335-8266-4168EA82E012}"/>
              </a:ext>
            </a:extLst>
          </p:cNvPr>
          <p:cNvSpPr txBox="1"/>
          <p:nvPr/>
        </p:nvSpPr>
        <p:spPr>
          <a:xfrm>
            <a:off x="9238017" y="4384884"/>
            <a:ext cx="24328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/>
              <a:t>AGC 150</a:t>
            </a:r>
          </a:p>
          <a:p>
            <a:pPr algn="ctr"/>
            <a:r>
              <a:rPr lang="en-US" altLang="ko-KR" sz="1400" dirty="0"/>
              <a:t>Front mounted</a:t>
            </a:r>
          </a:p>
          <a:p>
            <a:pPr algn="ctr"/>
            <a:r>
              <a:rPr lang="en-US" altLang="ko-KR" sz="1400" dirty="0"/>
              <a:t>Simple Power Management</a:t>
            </a:r>
            <a:endParaRPr lang="ko-KR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91589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EF5B4C-4E8F-4535-A159-C7E7DA4B65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20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AF2D1-1741-4920-B42D-0B3DBF103D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Digital output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A37D25-1C56-4282-8CA1-3C3AAEEC7E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G" dirty="0"/>
              <a:t>Default assignment: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850F6A5-B133-464D-B574-C22D048046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464321"/>
              </p:ext>
            </p:extLst>
          </p:nvPr>
        </p:nvGraphicFramePr>
        <p:xfrm>
          <a:off x="3294741" y="1276350"/>
          <a:ext cx="6796316" cy="53644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77259">
                  <a:extLst>
                    <a:ext uri="{9D8B030D-6E8A-4147-A177-3AD203B41FA5}">
                      <a16:colId xmlns:a16="http://schemas.microsoft.com/office/drawing/2014/main" val="3487126742"/>
                    </a:ext>
                  </a:extLst>
                </a:gridCol>
                <a:gridCol w="2296886">
                  <a:extLst>
                    <a:ext uri="{9D8B030D-6E8A-4147-A177-3AD203B41FA5}">
                      <a16:colId xmlns:a16="http://schemas.microsoft.com/office/drawing/2014/main" val="1025945467"/>
                    </a:ext>
                  </a:extLst>
                </a:gridCol>
                <a:gridCol w="3222171">
                  <a:extLst>
                    <a:ext uri="{9D8B030D-6E8A-4147-A177-3AD203B41FA5}">
                      <a16:colId xmlns:a16="http://schemas.microsoft.com/office/drawing/2014/main" val="1219246610"/>
                    </a:ext>
                  </a:extLst>
                </a:gridCol>
              </a:tblGrid>
              <a:tr h="329834">
                <a:tc>
                  <a:txBody>
                    <a:bodyPr/>
                    <a:lstStyle/>
                    <a:p>
                      <a:pPr algn="ctr"/>
                      <a:r>
                        <a:rPr lang="en-SG" sz="1600" dirty="0"/>
                        <a:t>Terminal no.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600" dirty="0"/>
                        <a:t>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600" dirty="0"/>
                        <a:t>Remarks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2167670"/>
                  </a:ext>
                </a:extLst>
              </a:tr>
              <a:tr h="286864">
                <a:tc>
                  <a:txBody>
                    <a:bodyPr/>
                    <a:lstStyle/>
                    <a:p>
                      <a:pPr algn="ctr"/>
                      <a:r>
                        <a:rPr lang="en-SG" sz="16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600" dirty="0"/>
                        <a:t>Common (+) for DO 5-6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600" dirty="0"/>
                        <a:t>Also serves as Emergency stop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6083850"/>
                  </a:ext>
                </a:extLst>
              </a:tr>
              <a:tr h="286864">
                <a:tc>
                  <a:txBody>
                    <a:bodyPr/>
                    <a:lstStyle/>
                    <a:p>
                      <a:pPr algn="ctr"/>
                      <a:r>
                        <a:rPr lang="en-SG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600" dirty="0"/>
                        <a:t>Run coil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SG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5228874"/>
                  </a:ext>
                </a:extLst>
              </a:tr>
              <a:tr h="286864">
                <a:tc>
                  <a:txBody>
                    <a:bodyPr/>
                    <a:lstStyle/>
                    <a:p>
                      <a:pPr algn="ctr"/>
                      <a:r>
                        <a:rPr lang="en-SG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600" dirty="0"/>
                        <a:t>Starter (crank)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SG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19946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SG" sz="1600" dirty="0"/>
                        <a:t>----------------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600" dirty="0"/>
                        <a:t>---------------------------------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600" dirty="0"/>
                        <a:t>---------------------------------------------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366798"/>
                  </a:ext>
                </a:extLst>
              </a:tr>
              <a:tr h="286864">
                <a:tc>
                  <a:txBody>
                    <a:bodyPr/>
                    <a:lstStyle/>
                    <a:p>
                      <a:pPr algn="ctr"/>
                      <a:r>
                        <a:rPr lang="en-SG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600" dirty="0"/>
                        <a:t>Common (+) for DO 9-18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SG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506912"/>
                  </a:ext>
                </a:extLst>
              </a:tr>
              <a:tr h="286864">
                <a:tc>
                  <a:txBody>
                    <a:bodyPr/>
                    <a:lstStyle/>
                    <a:p>
                      <a:pPr algn="ctr"/>
                      <a:r>
                        <a:rPr lang="en-SG" sz="16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600" dirty="0"/>
                        <a:t>Start prepare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SG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8268939"/>
                  </a:ext>
                </a:extLst>
              </a:tr>
              <a:tr h="286864">
                <a:tc>
                  <a:txBody>
                    <a:bodyPr/>
                    <a:lstStyle/>
                    <a:p>
                      <a:pPr algn="ctr"/>
                      <a:r>
                        <a:rPr lang="en-SG" sz="16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600" dirty="0"/>
                        <a:t>Stop coil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SG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108788"/>
                  </a:ext>
                </a:extLst>
              </a:tr>
              <a:tr h="286864">
                <a:tc>
                  <a:txBody>
                    <a:bodyPr/>
                    <a:lstStyle/>
                    <a:p>
                      <a:pPr algn="ctr"/>
                      <a:r>
                        <a:rPr lang="en-SG" sz="16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600" dirty="0"/>
                        <a:t>Status OK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SG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818225"/>
                  </a:ext>
                </a:extLst>
              </a:tr>
              <a:tr h="286864">
                <a:tc>
                  <a:txBody>
                    <a:bodyPr/>
                    <a:lstStyle/>
                    <a:p>
                      <a:pPr algn="ctr"/>
                      <a:r>
                        <a:rPr lang="en-SG" sz="16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600" dirty="0"/>
                        <a:t>Horn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SG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9402014"/>
                  </a:ext>
                </a:extLst>
              </a:tr>
              <a:tr h="286864">
                <a:tc>
                  <a:txBody>
                    <a:bodyPr/>
                    <a:lstStyle/>
                    <a:p>
                      <a:pPr algn="ctr"/>
                      <a:r>
                        <a:rPr lang="en-SG" sz="16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600" b="0" dirty="0"/>
                        <a:t>Not used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SG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6698979"/>
                  </a:ext>
                </a:extLst>
              </a:tr>
              <a:tr h="286864">
                <a:tc>
                  <a:txBody>
                    <a:bodyPr/>
                    <a:lstStyle/>
                    <a:p>
                      <a:pPr algn="ctr"/>
                      <a:r>
                        <a:rPr lang="en-SG" sz="16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600" b="0" dirty="0"/>
                        <a:t>Not used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SG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8129280"/>
                  </a:ext>
                </a:extLst>
              </a:tr>
              <a:tr h="286864">
                <a:tc>
                  <a:txBody>
                    <a:bodyPr/>
                    <a:lstStyle/>
                    <a:p>
                      <a:pPr algn="ctr"/>
                      <a:r>
                        <a:rPr lang="en-SG" sz="16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600" b="0" dirty="0"/>
                        <a:t>MB 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600" b="0" dirty="0"/>
                        <a:t>For application with Mains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2713317"/>
                  </a:ext>
                </a:extLst>
              </a:tr>
              <a:tr h="286864">
                <a:tc>
                  <a:txBody>
                    <a:bodyPr/>
                    <a:lstStyle/>
                    <a:p>
                      <a:pPr algn="ctr"/>
                      <a:r>
                        <a:rPr lang="en-SG" sz="16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600" b="0" dirty="0"/>
                        <a:t>MB OFF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1600" b="0" dirty="0"/>
                        <a:t>For application with Mains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6742373"/>
                  </a:ext>
                </a:extLst>
              </a:tr>
              <a:tr h="286864">
                <a:tc>
                  <a:txBody>
                    <a:bodyPr/>
                    <a:lstStyle/>
                    <a:p>
                      <a:pPr algn="ctr"/>
                      <a:r>
                        <a:rPr lang="en-SG" sz="1600" dirty="0"/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600" b="0" dirty="0"/>
                        <a:t>GB 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SG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417806"/>
                  </a:ext>
                </a:extLst>
              </a:tr>
              <a:tr h="286864">
                <a:tc>
                  <a:txBody>
                    <a:bodyPr/>
                    <a:lstStyle/>
                    <a:p>
                      <a:pPr algn="ctr"/>
                      <a:r>
                        <a:rPr lang="en-SG" sz="16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SG" sz="1600" b="0" dirty="0"/>
                        <a:t>GB OFF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SG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526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9761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2C3290-11EA-46D6-BEA4-4B32B14BAF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21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A4B82-C568-4ADE-8AB9-9ED573F4FF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Analog Input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22E6CF-9F2C-4818-9D10-E5E535E1B4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G" dirty="0"/>
              <a:t>4 multi inputs</a:t>
            </a:r>
          </a:p>
          <a:p>
            <a:r>
              <a:rPr lang="en-SG" dirty="0"/>
              <a:t>Selectable for:</a:t>
            </a:r>
          </a:p>
          <a:p>
            <a:r>
              <a:rPr lang="en-SG" sz="1600" i="1" dirty="0"/>
              <a:t>- 4-20 mA		- RMI Oil Pressure	</a:t>
            </a:r>
          </a:p>
          <a:p>
            <a:r>
              <a:rPr lang="en-SG" sz="1600" i="1" dirty="0"/>
              <a:t>- 0-10 VDC 	- RMI Water Temperature</a:t>
            </a:r>
          </a:p>
          <a:p>
            <a:r>
              <a:rPr lang="en-SG" sz="1600" i="1" dirty="0"/>
              <a:t>- PT100		- RMI Fuel Level</a:t>
            </a:r>
          </a:p>
          <a:p>
            <a:r>
              <a:rPr lang="en-SG" sz="1600" i="1" dirty="0"/>
              <a:t>- Binary input</a:t>
            </a:r>
            <a:endParaRPr lang="en-SG" i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E630B2-EC24-4EF0-AD1D-41DC321F39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t="7315" r="3640"/>
          <a:stretch/>
        </p:blipFill>
        <p:spPr>
          <a:xfrm>
            <a:off x="6611007" y="3305653"/>
            <a:ext cx="4150739" cy="287542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DA48D80-3423-4185-8B6C-5F40C095280F}"/>
              </a:ext>
            </a:extLst>
          </p:cNvPr>
          <p:cNvGrpSpPr/>
          <p:nvPr/>
        </p:nvGrpSpPr>
        <p:grpSpPr>
          <a:xfrm>
            <a:off x="1219201" y="3714594"/>
            <a:ext cx="7394419" cy="2943716"/>
            <a:chOff x="1219201" y="3714594"/>
            <a:chExt cx="7394419" cy="294371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1F3A98B-1453-4E94-981A-140E5A9776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6889" y="3735615"/>
              <a:ext cx="4246179" cy="2922695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9B458F1-EA84-4CC7-AA80-1868B2AF7822}"/>
                </a:ext>
              </a:extLst>
            </p:cNvPr>
            <p:cNvGrpSpPr/>
            <p:nvPr/>
          </p:nvGrpSpPr>
          <p:grpSpPr>
            <a:xfrm>
              <a:off x="1219201" y="3714594"/>
              <a:ext cx="7394419" cy="2922696"/>
              <a:chOff x="262761" y="3142594"/>
              <a:chExt cx="7370615" cy="3342290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3B32FE6A-FC4D-4619-8C88-10EAD9295317}"/>
                  </a:ext>
                </a:extLst>
              </p:cNvPr>
              <p:cNvSpPr/>
              <p:nvPr/>
            </p:nvSpPr>
            <p:spPr>
              <a:xfrm>
                <a:off x="262761" y="3142594"/>
                <a:ext cx="4561265" cy="3342290"/>
              </a:xfrm>
              <a:prstGeom prst="roundRect">
                <a:avLst/>
              </a:prstGeom>
              <a:noFill/>
              <a:ln w="952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  <p:sp>
            <p:nvSpPr>
              <p:cNvPr id="11" name="Isosceles Triangle 10">
                <a:extLst>
                  <a:ext uri="{FF2B5EF4-FFF2-40B4-BE49-F238E27FC236}">
                    <a16:creationId xmlns:a16="http://schemas.microsoft.com/office/drawing/2014/main" id="{EA6AA592-3839-46EA-B9F4-7E0A09EEC076}"/>
                  </a:ext>
                </a:extLst>
              </p:cNvPr>
              <p:cNvSpPr/>
              <p:nvPr/>
            </p:nvSpPr>
            <p:spPr>
              <a:xfrm rot="5400000">
                <a:off x="5056796" y="3458890"/>
                <a:ext cx="2343810" cy="2809350"/>
              </a:xfrm>
              <a:prstGeom prst="triangle">
                <a:avLst>
                  <a:gd name="adj" fmla="val 63950"/>
                </a:avLst>
              </a:prstGeom>
              <a:noFill/>
              <a:ln w="9525" cap="flat" cmpd="sng" algn="ctr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5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</p:grp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C18136A-35E7-4994-8EC3-68B3492A8C3E}"/>
              </a:ext>
            </a:extLst>
          </p:cNvPr>
          <p:cNvSpPr/>
          <p:nvPr/>
        </p:nvSpPr>
        <p:spPr>
          <a:xfrm>
            <a:off x="8376745" y="5209763"/>
            <a:ext cx="398970" cy="599089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E1FFC2-89E1-4DA4-B4BC-D7388D16679B}"/>
              </a:ext>
            </a:extLst>
          </p:cNvPr>
          <p:cNvSpPr txBox="1"/>
          <p:nvPr/>
        </p:nvSpPr>
        <p:spPr>
          <a:xfrm>
            <a:off x="5874218" y="2461005"/>
            <a:ext cx="1866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000" dirty="0">
                <a:latin typeface="Arial" panose="020B0604020202020204" pitchFamily="34" charset="0"/>
                <a:cs typeface="Arial" panose="020B0604020202020204" pitchFamily="34" charset="0"/>
              </a:rPr>
              <a:t>Setup by USW</a:t>
            </a:r>
          </a:p>
        </p:txBody>
      </p:sp>
    </p:spTree>
    <p:extLst>
      <p:ext uri="{BB962C8B-B14F-4D97-AF65-F5344CB8AC3E}">
        <p14:creationId xmlns:p14="http://schemas.microsoft.com/office/powerpoint/2010/main" val="72518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8ACC8C-D5B8-4CB3-8197-7AEDEE4DA3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22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50807D-033E-473A-9A55-69DDA12773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Analog Input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DE6E4B-3DF2-4494-AEA3-1DFBDF3DCF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949" y="1276350"/>
            <a:ext cx="11217275" cy="5079999"/>
          </a:xfrm>
        </p:spPr>
        <p:txBody>
          <a:bodyPr/>
          <a:lstStyle/>
          <a:p>
            <a:r>
              <a:rPr lang="en-SG" dirty="0"/>
              <a:t>Configuring </a:t>
            </a:r>
            <a:r>
              <a:rPr lang="en-SG" dirty="0">
                <a:solidFill>
                  <a:schemeClr val="accent5"/>
                </a:solidFill>
              </a:rPr>
              <a:t>multi inputs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5A27F0-7CBC-467D-B202-44E85C24BC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43" r="44396" b="21379"/>
          <a:stretch/>
        </p:blipFill>
        <p:spPr>
          <a:xfrm>
            <a:off x="3589283" y="1430500"/>
            <a:ext cx="6779172" cy="47716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3686B47-C5BC-478B-B04D-E66DE65D1223}"/>
              </a:ext>
            </a:extLst>
          </p:cNvPr>
          <p:cNvSpPr/>
          <p:nvPr/>
        </p:nvSpPr>
        <p:spPr>
          <a:xfrm>
            <a:off x="5260428" y="1755228"/>
            <a:ext cx="977462" cy="15765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DD32F27-C6F5-4A17-836F-A23F44597D6C}"/>
              </a:ext>
            </a:extLst>
          </p:cNvPr>
          <p:cNvSpPr/>
          <p:nvPr/>
        </p:nvSpPr>
        <p:spPr>
          <a:xfrm>
            <a:off x="3316014" y="3993931"/>
            <a:ext cx="399393" cy="357352"/>
          </a:xfrm>
          <a:prstGeom prst="rightArrow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69F2AA8-08C7-452D-8090-12B6AEEAD2A8}"/>
              </a:ext>
            </a:extLst>
          </p:cNvPr>
          <p:cNvSpPr/>
          <p:nvPr/>
        </p:nvSpPr>
        <p:spPr>
          <a:xfrm>
            <a:off x="8523890" y="1783254"/>
            <a:ext cx="977462" cy="157655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AC2A7E-E476-4967-B046-29F9575F90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345" t="14109" r="50043" b="74644"/>
          <a:stretch/>
        </p:blipFill>
        <p:spPr>
          <a:xfrm>
            <a:off x="8523890" y="1783254"/>
            <a:ext cx="1171905" cy="77133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D60487-4EFE-452B-95F6-18CED4F9F11D}"/>
              </a:ext>
            </a:extLst>
          </p:cNvPr>
          <p:cNvSpPr/>
          <p:nvPr/>
        </p:nvSpPr>
        <p:spPr>
          <a:xfrm>
            <a:off x="4624552" y="2322786"/>
            <a:ext cx="2480441" cy="1345324"/>
          </a:xfrm>
          <a:prstGeom prst="roundRect">
            <a:avLst/>
          </a:prstGeom>
          <a:noFill/>
          <a:ln w="127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3489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8" grpId="0" animBg="1"/>
      <p:bldP spid="8" grpId="1" animBg="1"/>
      <p:bldP spid="8" grpId="2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77E6CD9-85D4-4FF2-9BFE-92C1BEC308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62" t="27739" r="16810" b="18611"/>
          <a:stretch/>
        </p:blipFill>
        <p:spPr>
          <a:xfrm>
            <a:off x="2461459" y="1902372"/>
            <a:ext cx="6989381" cy="36792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29643CB-6493-48CE-9672-4E4ECBF8BE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735" t="36706" r="16971" b="20000"/>
          <a:stretch/>
        </p:blipFill>
        <p:spPr>
          <a:xfrm>
            <a:off x="3302593" y="2526624"/>
            <a:ext cx="6131860" cy="296911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68E8BA-0F59-45FC-8023-FD090F3A45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23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8FF91-C1A4-429F-9F7B-048D4AB0E2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Input &amp; Output Text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FE6765-97AA-4550-A344-D460E348A70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G" dirty="0"/>
              <a:t>To </a:t>
            </a:r>
            <a:r>
              <a:rPr lang="en-SG" dirty="0">
                <a:sym typeface="Wingdings" panose="05000000000000000000" pitchFamily="2" charset="2"/>
              </a:rPr>
              <a:t>change text, use </a:t>
            </a:r>
            <a:r>
              <a:rPr lang="en-SG" dirty="0">
                <a:solidFill>
                  <a:schemeClr val="accent1"/>
                </a:solidFill>
                <a:sym typeface="Wingdings" panose="05000000000000000000" pitchFamily="2" charset="2"/>
              </a:rPr>
              <a:t>Translations</a:t>
            </a:r>
            <a:endParaRPr lang="en-SG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DAAB71-DE62-446F-8A11-444EE7076B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052" t="45517" r="41638" b="35632"/>
          <a:stretch/>
        </p:blipFill>
        <p:spPr>
          <a:xfrm>
            <a:off x="5393872" y="2377347"/>
            <a:ext cx="2963917" cy="129277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7F41154-E121-4077-B9FF-C75E29F6EE21}"/>
              </a:ext>
            </a:extLst>
          </p:cNvPr>
          <p:cNvSpPr/>
          <p:nvPr/>
        </p:nvSpPr>
        <p:spPr>
          <a:xfrm>
            <a:off x="4862456" y="4012603"/>
            <a:ext cx="1233544" cy="15400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8823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730700-4251-40D5-AEF0-B623BB22E8C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24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E9EBE-5004-4EFE-8A46-434F323B66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Input &amp; Output Status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15518E-20F8-4E4D-9D96-AB3D3F3DA1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numCol="1"/>
          <a:lstStyle/>
          <a:p>
            <a:r>
              <a:rPr lang="en-SG" dirty="0"/>
              <a:t>Any digital input/output can be monitored trough USW and display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A42A6C-3214-4E53-92E8-2995CFB733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428" b="55397"/>
          <a:stretch/>
        </p:blipFill>
        <p:spPr>
          <a:xfrm>
            <a:off x="2499633" y="1776185"/>
            <a:ext cx="6531429" cy="30588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2E6857-69BD-4FE0-8C99-135D8881C0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" t="10466" r="566" b="14087"/>
          <a:stretch/>
        </p:blipFill>
        <p:spPr>
          <a:xfrm>
            <a:off x="2808516" y="4970202"/>
            <a:ext cx="2791949" cy="12417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95BFEA-2D6C-42FD-B68B-DA443C3208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4" t="10385" b="13608"/>
          <a:stretch/>
        </p:blipFill>
        <p:spPr>
          <a:xfrm>
            <a:off x="5977856" y="4970202"/>
            <a:ext cx="2791949" cy="12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75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502DB-657F-4E1E-82F2-7574460A0F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Analog Regulation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D7A9F-9DB4-4369-9A5E-FB414ED6F4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pPr algn="ctr"/>
            <a:r>
              <a:rPr lang="en-US" dirty="0"/>
              <a:t>SPEED REGULATION - ANALOG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VOLTAGE REGULATION - ANALOG</a:t>
            </a:r>
          </a:p>
          <a:p>
            <a:pPr algn="ctr"/>
            <a:endParaRPr lang="en-US" dirty="0"/>
          </a:p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DBBBBFB-B62E-4AB9-88FB-66745029122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11" r="29111"/>
          <a:stretch>
            <a:fillRect/>
          </a:stretch>
        </p:blipFill>
        <p:spPr/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96AB3F52-F6F2-41E5-ADEC-2814C754D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97" y="3855992"/>
            <a:ext cx="2927508" cy="2382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3755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2CBF66-F0F0-4E0B-8F62-A283136886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26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EED654-2742-4E82-B060-10ADA4A007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Speed Regulation - Analog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C13B37-4AD2-4E99-828D-CB6297D443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SG" dirty="0"/>
              <a:t>Setup terminal </a:t>
            </a:r>
            <a:r>
              <a:rPr lang="en-SG" dirty="0" err="1"/>
              <a:t>analog</a:t>
            </a:r>
            <a:r>
              <a:rPr lang="en-SG" dirty="0"/>
              <a:t> output</a:t>
            </a:r>
          </a:p>
          <a:p>
            <a:r>
              <a:rPr lang="en-SG" sz="1600" i="1" dirty="0"/>
              <a:t>Parameter &gt; Engine &gt; Gov &gt; </a:t>
            </a:r>
            <a:r>
              <a:rPr lang="en-SG" sz="1600" i="1" dirty="0">
                <a:solidFill>
                  <a:schemeClr val="accent1"/>
                </a:solidFill>
              </a:rPr>
              <a:t>General configuration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78BDA16-ABD2-4211-809E-8C13D62CB5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8736" r="71" b="50000"/>
          <a:stretch/>
        </p:blipFill>
        <p:spPr>
          <a:xfrm>
            <a:off x="8845" y="2364735"/>
            <a:ext cx="12183155" cy="2829910"/>
          </a:xfrm>
          <a:prstGeom prst="rect">
            <a:avLst/>
          </a:prstGeom>
        </p:spPr>
      </p:pic>
      <p:sp>
        <p:nvSpPr>
          <p:cNvPr id="11" name="Arrow: Left 10">
            <a:extLst>
              <a:ext uri="{FF2B5EF4-FFF2-40B4-BE49-F238E27FC236}">
                <a16:creationId xmlns:a16="http://schemas.microsoft.com/office/drawing/2014/main" id="{A772B388-30FF-461F-B38C-A097B517A645}"/>
              </a:ext>
            </a:extLst>
          </p:cNvPr>
          <p:cNvSpPr/>
          <p:nvPr/>
        </p:nvSpPr>
        <p:spPr>
          <a:xfrm>
            <a:off x="5646472" y="3627291"/>
            <a:ext cx="315309" cy="304800"/>
          </a:xfrm>
          <a:prstGeom prst="leftArrow">
            <a:avLst>
              <a:gd name="adj1" fmla="val 63793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B5A086-4061-4573-9553-C23C6FD2EF39}"/>
              </a:ext>
            </a:extLst>
          </p:cNvPr>
          <p:cNvSpPr/>
          <p:nvPr/>
        </p:nvSpPr>
        <p:spPr>
          <a:xfrm>
            <a:off x="6035357" y="3678220"/>
            <a:ext cx="1040524" cy="20294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dirty="0"/>
              <a:t>Set as </a:t>
            </a:r>
            <a:r>
              <a:rPr lang="en-SG" sz="1200" dirty="0" err="1"/>
              <a:t>analog</a:t>
            </a:r>
            <a:endParaRPr lang="en-SG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CC2F12-4402-4381-A528-1F0CCC197C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31" t="35016" r="55517" b="52797"/>
          <a:stretch/>
        </p:blipFill>
        <p:spPr>
          <a:xfrm>
            <a:off x="4016546" y="4154184"/>
            <a:ext cx="1408386" cy="835792"/>
          </a:xfrm>
          <a:prstGeom prst="rect">
            <a:avLst/>
          </a:prstGeom>
        </p:spPr>
      </p:pic>
      <p:sp>
        <p:nvSpPr>
          <p:cNvPr id="14" name="Arrow: Left 13">
            <a:extLst>
              <a:ext uri="{FF2B5EF4-FFF2-40B4-BE49-F238E27FC236}">
                <a16:creationId xmlns:a16="http://schemas.microsoft.com/office/drawing/2014/main" id="{59429537-6851-4422-8B8A-F7299A9A2B33}"/>
              </a:ext>
            </a:extLst>
          </p:cNvPr>
          <p:cNvSpPr/>
          <p:nvPr/>
        </p:nvSpPr>
        <p:spPr>
          <a:xfrm>
            <a:off x="5646472" y="4419681"/>
            <a:ext cx="315309" cy="304800"/>
          </a:xfrm>
          <a:prstGeom prst="leftArrow">
            <a:avLst>
              <a:gd name="adj1" fmla="val 63793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978E65F-6958-4FE1-AF23-D65100636FC0}"/>
              </a:ext>
            </a:extLst>
          </p:cNvPr>
          <p:cNvSpPr/>
          <p:nvPr/>
        </p:nvSpPr>
        <p:spPr>
          <a:xfrm>
            <a:off x="6035356" y="4470610"/>
            <a:ext cx="1271749" cy="20294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dirty="0"/>
              <a:t>Set transducer 52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B035454-EA84-4BDF-B80C-396D667C3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651" y="4469383"/>
            <a:ext cx="3618498" cy="222453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7544701-A08D-4AE8-B52D-C375B20524DF}"/>
              </a:ext>
            </a:extLst>
          </p:cNvPr>
          <p:cNvSpPr/>
          <p:nvPr/>
        </p:nvSpPr>
        <p:spPr>
          <a:xfrm>
            <a:off x="8658180" y="4359856"/>
            <a:ext cx="498785" cy="199208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4895CDC-2F87-4BA4-83A2-F4A83D99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933" t="18728" r="14197" b="45628"/>
          <a:stretch/>
        </p:blipFill>
        <p:spPr>
          <a:xfrm>
            <a:off x="7695651" y="1077091"/>
            <a:ext cx="3154066" cy="2444541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25B2D70-B31A-41A6-AA24-851AE6D53B32}"/>
              </a:ext>
            </a:extLst>
          </p:cNvPr>
          <p:cNvSpPr/>
          <p:nvPr/>
        </p:nvSpPr>
        <p:spPr>
          <a:xfrm>
            <a:off x="11146971" y="3211286"/>
            <a:ext cx="326572" cy="31034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3E12115-8C17-4F25-A341-F2E2ECAEBFE4}"/>
              </a:ext>
            </a:extLst>
          </p:cNvPr>
          <p:cNvSpPr/>
          <p:nvPr/>
        </p:nvSpPr>
        <p:spPr>
          <a:xfrm>
            <a:off x="10849717" y="3588944"/>
            <a:ext cx="1040524" cy="20294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dirty="0"/>
              <a:t>More setting</a:t>
            </a:r>
          </a:p>
        </p:txBody>
      </p:sp>
    </p:spTree>
    <p:extLst>
      <p:ext uri="{BB962C8B-B14F-4D97-AF65-F5344CB8AC3E}">
        <p14:creationId xmlns:p14="http://schemas.microsoft.com/office/powerpoint/2010/main" val="131591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  <p:bldP spid="19" grpId="0" animBg="1"/>
      <p:bldP spid="21" grpId="0" animBg="1"/>
      <p:bldP spid="21" grpId="1" animBg="1"/>
      <p:bldP spid="2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341689-B1E8-4292-97FE-8C24AAC215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27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D588A-DED3-4CBB-9A7B-75F852B218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Speed Regulation - Analog</a:t>
            </a:r>
          </a:p>
          <a:p>
            <a:endParaRPr lang="en-SG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C9D678-7921-4173-9FF5-B39D94A6B0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numCol="1"/>
          <a:lstStyle/>
          <a:p>
            <a:r>
              <a:rPr lang="en-SG" dirty="0"/>
              <a:t>2. Setting </a:t>
            </a:r>
            <a:r>
              <a:rPr lang="en-SG" dirty="0" err="1"/>
              <a:t>analog</a:t>
            </a:r>
            <a:r>
              <a:rPr lang="en-SG" dirty="0"/>
              <a:t> output range (VDC)</a:t>
            </a:r>
          </a:p>
          <a:p>
            <a:r>
              <a:rPr lang="en-SG" sz="1600" i="1" dirty="0"/>
              <a:t>Parameter &gt; Engine &gt; Gov &gt; General configuration &gt; </a:t>
            </a:r>
            <a:r>
              <a:rPr lang="en-SG" sz="1600" i="1" dirty="0">
                <a:solidFill>
                  <a:schemeClr val="accent1"/>
                </a:solidFill>
              </a:rPr>
              <a:t>AOUT 52 limits</a:t>
            </a:r>
          </a:p>
          <a:p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59592B-1841-4B27-B421-C128FFDD0E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89" r="33393" b="46667"/>
          <a:stretch/>
        </p:blipFill>
        <p:spPr>
          <a:xfrm>
            <a:off x="521316" y="2402114"/>
            <a:ext cx="8120743" cy="304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ECD5E5-3B82-4BA3-AD97-232FE89F33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117" y="2402114"/>
            <a:ext cx="1746508" cy="1170434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AC31D41-D9AA-490F-9645-DC19062F4AF6}"/>
              </a:ext>
            </a:extLst>
          </p:cNvPr>
          <p:cNvSpPr/>
          <p:nvPr/>
        </p:nvSpPr>
        <p:spPr>
          <a:xfrm>
            <a:off x="4425717" y="3968148"/>
            <a:ext cx="1539654" cy="196521"/>
          </a:xfrm>
          <a:prstGeom prst="round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DFEFE30-D42B-42D9-B5B8-68F06BD3A02B}"/>
              </a:ext>
            </a:extLst>
          </p:cNvPr>
          <p:cNvGrpSpPr/>
          <p:nvPr/>
        </p:nvGrpSpPr>
        <p:grpSpPr>
          <a:xfrm>
            <a:off x="9347360" y="3755903"/>
            <a:ext cx="1787247" cy="2407011"/>
            <a:chOff x="9347360" y="3755903"/>
            <a:chExt cx="1787247" cy="240701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2CECB50-2C3D-4393-AEAF-14B79620602B}"/>
                </a:ext>
              </a:extLst>
            </p:cNvPr>
            <p:cNvGrpSpPr/>
            <p:nvPr/>
          </p:nvGrpSpPr>
          <p:grpSpPr>
            <a:xfrm>
              <a:off x="9347360" y="3788229"/>
              <a:ext cx="1787247" cy="2257992"/>
              <a:chOff x="9347360" y="3788229"/>
              <a:chExt cx="1787247" cy="225799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46B0973-F7CA-44EF-ABE1-0A78C03C15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60635">
                <a:off x="9260294" y="4037662"/>
                <a:ext cx="1961379" cy="1787247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2039405-1F11-4D5E-9D0A-A50E1C7DCB31}"/>
                  </a:ext>
                </a:extLst>
              </p:cNvPr>
              <p:cNvSpPr/>
              <p:nvPr/>
            </p:nvSpPr>
            <p:spPr>
              <a:xfrm>
                <a:off x="10069534" y="3788229"/>
                <a:ext cx="337209" cy="2257992"/>
              </a:xfrm>
              <a:prstGeom prst="rect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99B7CA3-0EAB-42DF-97D8-60C509354D61}"/>
                </a:ext>
              </a:extLst>
            </p:cNvPr>
            <p:cNvSpPr txBox="1"/>
            <p:nvPr/>
          </p:nvSpPr>
          <p:spPr>
            <a:xfrm>
              <a:off x="9581078" y="5824360"/>
              <a:ext cx="4828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G" sz="1600" dirty="0"/>
                <a:t>0 %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D5F5B43-DEB6-44EC-9A3E-9CF389DA1F19}"/>
                </a:ext>
              </a:extLst>
            </p:cNvPr>
            <p:cNvSpPr txBox="1"/>
            <p:nvPr/>
          </p:nvSpPr>
          <p:spPr>
            <a:xfrm>
              <a:off x="9407307" y="3755903"/>
              <a:ext cx="6912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G" sz="1600" dirty="0"/>
                <a:t>100 %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F2D13A9-E130-4F75-8C21-5D7B9BCE33D1}"/>
                </a:ext>
              </a:extLst>
            </p:cNvPr>
            <p:cNvSpPr txBox="1"/>
            <p:nvPr/>
          </p:nvSpPr>
          <p:spPr>
            <a:xfrm>
              <a:off x="9507376" y="4747948"/>
              <a:ext cx="5870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G" sz="1600" dirty="0"/>
                <a:t>50 %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487F53A-774E-46F2-9CBA-B3B0C7B9143C}"/>
              </a:ext>
            </a:extLst>
          </p:cNvPr>
          <p:cNvSpPr txBox="1"/>
          <p:nvPr/>
        </p:nvSpPr>
        <p:spPr>
          <a:xfrm>
            <a:off x="9945958" y="6090546"/>
            <a:ext cx="611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/>
              <a:t>GOV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AC7C897-5A8C-4F4A-B4A0-7D1583E4AD92}"/>
              </a:ext>
            </a:extLst>
          </p:cNvPr>
          <p:cNvSpPr/>
          <p:nvPr/>
        </p:nvSpPr>
        <p:spPr>
          <a:xfrm>
            <a:off x="5895289" y="4244853"/>
            <a:ext cx="875626" cy="19652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79238E-42BE-4B4F-BA52-E09530DF3186}"/>
              </a:ext>
            </a:extLst>
          </p:cNvPr>
          <p:cNvSpPr/>
          <p:nvPr/>
        </p:nvSpPr>
        <p:spPr>
          <a:xfrm>
            <a:off x="10312035" y="5849699"/>
            <a:ext cx="875626" cy="196520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SG" b="1" dirty="0"/>
              <a:t>-10V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57E3846-2E4B-4A1C-89D1-2C60E2ACE2FF}"/>
              </a:ext>
            </a:extLst>
          </p:cNvPr>
          <p:cNvSpPr/>
          <p:nvPr/>
        </p:nvSpPr>
        <p:spPr>
          <a:xfrm>
            <a:off x="4428777" y="4784314"/>
            <a:ext cx="1539654" cy="196521"/>
          </a:xfrm>
          <a:prstGeom prst="round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1DAA5BC-FCE3-4CFA-890D-4A9A22AD3FBB}"/>
              </a:ext>
            </a:extLst>
          </p:cNvPr>
          <p:cNvSpPr/>
          <p:nvPr/>
        </p:nvSpPr>
        <p:spPr>
          <a:xfrm>
            <a:off x="5895289" y="5061019"/>
            <a:ext cx="875626" cy="19652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78A2E5F-596C-4681-8087-78CFEDAD060F}"/>
              </a:ext>
            </a:extLst>
          </p:cNvPr>
          <p:cNvSpPr/>
          <p:nvPr/>
        </p:nvSpPr>
        <p:spPr>
          <a:xfrm>
            <a:off x="10292372" y="3783074"/>
            <a:ext cx="875626" cy="196520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SG" b="1" dirty="0"/>
              <a:t>10V</a:t>
            </a:r>
          </a:p>
        </p:txBody>
      </p:sp>
    </p:spTree>
    <p:extLst>
      <p:ext uri="{BB962C8B-B14F-4D97-AF65-F5344CB8AC3E}">
        <p14:creationId xmlns:p14="http://schemas.microsoft.com/office/powerpoint/2010/main" val="428341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5" grpId="0" animBg="1"/>
      <p:bldP spid="20" grpId="0"/>
      <p:bldP spid="21" grpId="0" animBg="1"/>
      <p:bldP spid="21" grpId="1" animBg="1"/>
      <p:bldP spid="22" grpId="0"/>
      <p:bldP spid="22" grpId="1"/>
      <p:bldP spid="23" grpId="0" animBg="1"/>
      <p:bldP spid="24" grpId="0" animBg="1"/>
      <p:bldP spid="24" grpId="1" animBg="1"/>
      <p:bldP spid="25" grpId="0"/>
      <p:bldP spid="2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341689-B1E8-4292-97FE-8C24AAC215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28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D588A-DED3-4CBB-9A7B-75F852B218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Speed Regulation - Analog</a:t>
            </a:r>
          </a:p>
          <a:p>
            <a:endParaRPr lang="en-SG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C9D678-7921-4173-9FF5-B39D94A6B0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numCol="1"/>
          <a:lstStyle/>
          <a:p>
            <a:r>
              <a:rPr lang="en-SG" dirty="0"/>
              <a:t>3. Setting offset / </a:t>
            </a:r>
            <a:r>
              <a:rPr lang="en-SG" dirty="0" err="1"/>
              <a:t>center</a:t>
            </a:r>
            <a:endParaRPr lang="en-SG" dirty="0"/>
          </a:p>
          <a:p>
            <a:r>
              <a:rPr lang="en-SG" sz="1600" i="1" dirty="0"/>
              <a:t>Parameter &gt; Engine &gt; Gov &gt; </a:t>
            </a:r>
            <a:r>
              <a:rPr lang="en-SG" sz="1600" i="1" dirty="0">
                <a:solidFill>
                  <a:schemeClr val="accent1"/>
                </a:solidFill>
              </a:rPr>
              <a:t>Offset for control signal</a:t>
            </a:r>
          </a:p>
          <a:p>
            <a:endParaRPr lang="en-S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ECD5E5-3B82-4BA3-AD97-232FE89F33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117" y="2402114"/>
            <a:ext cx="1746508" cy="117043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2CECB50-2C3D-4393-AEAF-14B79620602B}"/>
              </a:ext>
            </a:extLst>
          </p:cNvPr>
          <p:cNvGrpSpPr/>
          <p:nvPr/>
        </p:nvGrpSpPr>
        <p:grpSpPr>
          <a:xfrm>
            <a:off x="9347360" y="3788229"/>
            <a:ext cx="1787247" cy="2257992"/>
            <a:chOff x="9347360" y="3788229"/>
            <a:chExt cx="1787247" cy="225799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46B0973-F7CA-44EF-ABE1-0A78C03C1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60635">
              <a:off x="9260294" y="4037662"/>
              <a:ext cx="1961379" cy="178724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2039405-1F11-4D5E-9D0A-A50E1C7DCB31}"/>
                </a:ext>
              </a:extLst>
            </p:cNvPr>
            <p:cNvSpPr/>
            <p:nvPr/>
          </p:nvSpPr>
          <p:spPr>
            <a:xfrm>
              <a:off x="10069534" y="3788229"/>
              <a:ext cx="337209" cy="2257992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99B7CA3-0EAB-42DF-97D8-60C509354D61}"/>
              </a:ext>
            </a:extLst>
          </p:cNvPr>
          <p:cNvSpPr txBox="1"/>
          <p:nvPr/>
        </p:nvSpPr>
        <p:spPr>
          <a:xfrm>
            <a:off x="9581078" y="5824360"/>
            <a:ext cx="4828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600" dirty="0"/>
              <a:t>0 %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D5F5B43-DEB6-44EC-9A3E-9CF389DA1F19}"/>
              </a:ext>
            </a:extLst>
          </p:cNvPr>
          <p:cNvSpPr txBox="1"/>
          <p:nvPr/>
        </p:nvSpPr>
        <p:spPr>
          <a:xfrm>
            <a:off x="9407307" y="3755903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600" dirty="0"/>
              <a:t>100 %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2D13A9-E130-4F75-8C21-5D7B9BCE33D1}"/>
              </a:ext>
            </a:extLst>
          </p:cNvPr>
          <p:cNvSpPr txBox="1"/>
          <p:nvPr/>
        </p:nvSpPr>
        <p:spPr>
          <a:xfrm>
            <a:off x="9507376" y="4747948"/>
            <a:ext cx="5870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600" dirty="0">
                <a:solidFill>
                  <a:schemeClr val="accent1"/>
                </a:solidFill>
              </a:rPr>
              <a:t>50 %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60B76E1A-D815-4E64-9A25-75FD0DC9415D}"/>
              </a:ext>
            </a:extLst>
          </p:cNvPr>
          <p:cNvSpPr/>
          <p:nvPr/>
        </p:nvSpPr>
        <p:spPr>
          <a:xfrm rot="16200000">
            <a:off x="10154536" y="4762164"/>
            <a:ext cx="194295" cy="310120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87F53A-774E-46F2-9CBA-B3B0C7B9143C}"/>
              </a:ext>
            </a:extLst>
          </p:cNvPr>
          <p:cNvSpPr txBox="1"/>
          <p:nvPr/>
        </p:nvSpPr>
        <p:spPr>
          <a:xfrm>
            <a:off x="9945958" y="6090546"/>
            <a:ext cx="611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/>
              <a:t>GOV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79238E-42BE-4B4F-BA52-E09530DF3186}"/>
              </a:ext>
            </a:extLst>
          </p:cNvPr>
          <p:cNvSpPr/>
          <p:nvPr/>
        </p:nvSpPr>
        <p:spPr>
          <a:xfrm>
            <a:off x="10312035" y="5849699"/>
            <a:ext cx="875626" cy="196520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SG" b="1" dirty="0">
                <a:solidFill>
                  <a:schemeClr val="tx1"/>
                </a:solidFill>
              </a:rPr>
              <a:t>-10V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78A2E5F-596C-4681-8087-78CFEDAD060F}"/>
              </a:ext>
            </a:extLst>
          </p:cNvPr>
          <p:cNvSpPr/>
          <p:nvPr/>
        </p:nvSpPr>
        <p:spPr>
          <a:xfrm>
            <a:off x="10292372" y="3783074"/>
            <a:ext cx="875626" cy="196520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SG" b="1" dirty="0">
                <a:solidFill>
                  <a:schemeClr val="tx1"/>
                </a:solidFill>
              </a:rPr>
              <a:t>10V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9E1820-FBCF-4FD7-B1F3-F5BFFAE428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754" r="30625" b="46346"/>
          <a:stretch/>
        </p:blipFill>
        <p:spPr>
          <a:xfrm>
            <a:off x="582833" y="2402114"/>
            <a:ext cx="8458200" cy="3079243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C3360D9-B75D-46F7-8EC3-0F810B1AB3F6}"/>
              </a:ext>
            </a:extLst>
          </p:cNvPr>
          <p:cNvSpPr/>
          <p:nvPr/>
        </p:nvSpPr>
        <p:spPr>
          <a:xfrm>
            <a:off x="5967529" y="3451829"/>
            <a:ext cx="875626" cy="196520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61C11A-0703-4D1B-851E-33DEC61A52E1}"/>
              </a:ext>
            </a:extLst>
          </p:cNvPr>
          <p:cNvSpPr txBox="1"/>
          <p:nvPr/>
        </p:nvSpPr>
        <p:spPr>
          <a:xfrm>
            <a:off x="10484885" y="4726176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b="1" dirty="0">
                <a:solidFill>
                  <a:schemeClr val="accent1"/>
                </a:solidFill>
              </a:rPr>
              <a:t>0V</a:t>
            </a:r>
          </a:p>
        </p:txBody>
      </p:sp>
    </p:spTree>
    <p:extLst>
      <p:ext uri="{BB962C8B-B14F-4D97-AF65-F5344CB8AC3E}">
        <p14:creationId xmlns:p14="http://schemas.microsoft.com/office/powerpoint/2010/main" val="4247664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8" grpId="0"/>
      <p:bldP spid="12" grpId="0" animBg="1"/>
      <p:bldP spid="12" grpId="1" animBg="1"/>
      <p:bldP spid="12" grpId="2" animBg="1"/>
      <p:bldP spid="26" grpId="0" animBg="1"/>
      <p:bldP spid="26" grpId="1" animBg="1"/>
      <p:bldP spid="2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80430E-3911-440A-B22D-7C3B6983A7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29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CF4A25-C3D7-46FB-919C-77DC07479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Speed Regulation – Analog Gain</a:t>
            </a:r>
          </a:p>
          <a:p>
            <a:endParaRPr lang="en-SG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B86CA5-B8D9-4D76-8944-1A2B8C38B2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numCol="1"/>
          <a:lstStyle/>
          <a:p>
            <a:r>
              <a:rPr lang="en-SG" dirty="0"/>
              <a:t>1. PID Island</a:t>
            </a:r>
          </a:p>
          <a:p>
            <a:r>
              <a:rPr lang="en-SG" sz="1600" i="1" dirty="0"/>
              <a:t>Parameter &gt; Engine &gt; Gov &gt; Speed PID </a:t>
            </a:r>
          </a:p>
          <a:p>
            <a:r>
              <a:rPr lang="en-SG" sz="1600" i="1" dirty="0"/>
              <a:t>&gt;</a:t>
            </a:r>
            <a:r>
              <a:rPr lang="en-SG" sz="1600" i="1" dirty="0">
                <a:solidFill>
                  <a:schemeClr val="accent1"/>
                </a:solidFill>
              </a:rPr>
              <a:t> Island (</a:t>
            </a:r>
            <a:r>
              <a:rPr lang="en-SG" sz="1600" i="1" dirty="0" err="1">
                <a:solidFill>
                  <a:schemeClr val="accent1"/>
                </a:solidFill>
              </a:rPr>
              <a:t>analog</a:t>
            </a:r>
            <a:r>
              <a:rPr lang="en-SG" sz="1600" i="1" dirty="0">
                <a:solidFill>
                  <a:schemeClr val="accent1"/>
                </a:solidFill>
              </a:rPr>
              <a:t>/EIC)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B23393-058C-4CC0-8145-90B63983DF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31" r="31607" b="47800"/>
          <a:stretch/>
        </p:blipFill>
        <p:spPr>
          <a:xfrm>
            <a:off x="485776" y="3375249"/>
            <a:ext cx="8338457" cy="29811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688DCBF-E5F6-4368-846F-A7F6AC920117}"/>
              </a:ext>
            </a:extLst>
          </p:cNvPr>
          <p:cNvSpPr/>
          <p:nvPr/>
        </p:nvSpPr>
        <p:spPr>
          <a:xfrm>
            <a:off x="1996966" y="5158078"/>
            <a:ext cx="819806" cy="147145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1FDE73-E12B-42C0-A36D-52762B1528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10" y="1740583"/>
            <a:ext cx="1746508" cy="117043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C439DFB-39E9-4672-AAC2-92B0F43CD632}"/>
              </a:ext>
            </a:extLst>
          </p:cNvPr>
          <p:cNvCxnSpPr>
            <a:stCxn id="7" idx="3"/>
          </p:cNvCxnSpPr>
          <p:nvPr/>
        </p:nvCxnSpPr>
        <p:spPr>
          <a:xfrm>
            <a:off x="6552218" y="2325800"/>
            <a:ext cx="88910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BD9E93-B6A6-42F2-9142-AEC0C8D77B77}"/>
              </a:ext>
            </a:extLst>
          </p:cNvPr>
          <p:cNvCxnSpPr/>
          <p:nvPr/>
        </p:nvCxnSpPr>
        <p:spPr>
          <a:xfrm>
            <a:off x="7935127" y="2325800"/>
            <a:ext cx="889106" cy="0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0061D9-9F9B-4B1C-B924-C6F7103ED1DB}"/>
              </a:ext>
            </a:extLst>
          </p:cNvPr>
          <p:cNvGrpSpPr/>
          <p:nvPr/>
        </p:nvGrpSpPr>
        <p:grpSpPr>
          <a:xfrm>
            <a:off x="9338258" y="1865023"/>
            <a:ext cx="2059456" cy="878170"/>
            <a:chOff x="9338258" y="1865023"/>
            <a:chExt cx="2059456" cy="878170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CF19001-2B40-4493-9D92-7DCA3C21DC41}"/>
                </a:ext>
              </a:extLst>
            </p:cNvPr>
            <p:cNvCxnSpPr/>
            <p:nvPr/>
          </p:nvCxnSpPr>
          <p:spPr>
            <a:xfrm>
              <a:off x="9338258" y="2325800"/>
              <a:ext cx="889106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0A6DD02-6D80-4888-B614-50F93986B54E}"/>
                </a:ext>
              </a:extLst>
            </p:cNvPr>
            <p:cNvSpPr/>
            <p:nvPr/>
          </p:nvSpPr>
          <p:spPr>
            <a:xfrm>
              <a:off x="10227364" y="1881352"/>
              <a:ext cx="861841" cy="861841"/>
            </a:xfrm>
            <a:prstGeom prst="ellipse">
              <a:avLst/>
            </a:prstGeom>
            <a:noFill/>
            <a:ln w="381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1CC8090-F252-429C-A3D5-183953CD23EC}"/>
                </a:ext>
              </a:extLst>
            </p:cNvPr>
            <p:cNvSpPr/>
            <p:nvPr/>
          </p:nvSpPr>
          <p:spPr>
            <a:xfrm>
              <a:off x="10535873" y="1865023"/>
              <a:ext cx="861841" cy="861841"/>
            </a:xfrm>
            <a:prstGeom prst="ellipse">
              <a:avLst/>
            </a:prstGeom>
            <a:noFill/>
            <a:ln w="381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B5B9C5C-0ED0-4FB8-B559-AA58D5FC9F65}"/>
              </a:ext>
            </a:extLst>
          </p:cNvPr>
          <p:cNvCxnSpPr/>
          <p:nvPr/>
        </p:nvCxnSpPr>
        <p:spPr>
          <a:xfrm flipV="1">
            <a:off x="8397766" y="1740583"/>
            <a:ext cx="0" cy="585217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22BC596-C77A-49D2-930A-7531E0B8B478}"/>
              </a:ext>
            </a:extLst>
          </p:cNvPr>
          <p:cNvCxnSpPr>
            <a:cxnSpLocks/>
          </p:cNvCxnSpPr>
          <p:nvPr/>
        </p:nvCxnSpPr>
        <p:spPr>
          <a:xfrm flipV="1">
            <a:off x="7441324" y="1996966"/>
            <a:ext cx="493803" cy="32883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EADBC21-1A5B-469C-87F1-322645C7D8D3}"/>
              </a:ext>
            </a:extLst>
          </p:cNvPr>
          <p:cNvCxnSpPr>
            <a:cxnSpLocks/>
          </p:cNvCxnSpPr>
          <p:nvPr/>
        </p:nvCxnSpPr>
        <p:spPr>
          <a:xfrm flipV="1">
            <a:off x="8823834" y="1996966"/>
            <a:ext cx="493803" cy="32883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B07C1DFB-1A12-423A-B1D8-DD8EB3FAFB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124" y="1740583"/>
            <a:ext cx="1746508" cy="1170434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38D12AD-4BD9-4274-8BAD-08ACB6CC2FA0}"/>
              </a:ext>
            </a:extLst>
          </p:cNvPr>
          <p:cNvCxnSpPr/>
          <p:nvPr/>
        </p:nvCxnSpPr>
        <p:spPr>
          <a:xfrm>
            <a:off x="6557659" y="2325799"/>
            <a:ext cx="889106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70A2BDC-2896-412A-B074-7FD333945019}"/>
              </a:ext>
            </a:extLst>
          </p:cNvPr>
          <p:cNvCxnSpPr>
            <a:cxnSpLocks/>
          </p:cNvCxnSpPr>
          <p:nvPr/>
        </p:nvCxnSpPr>
        <p:spPr>
          <a:xfrm flipV="1">
            <a:off x="7446765" y="1996965"/>
            <a:ext cx="493803" cy="32883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45226B5-255E-4D7E-A554-BF04D88AD2D8}"/>
              </a:ext>
            </a:extLst>
          </p:cNvPr>
          <p:cNvSpPr txBox="1"/>
          <p:nvPr/>
        </p:nvSpPr>
        <p:spPr>
          <a:xfrm>
            <a:off x="6550632" y="2542746"/>
            <a:ext cx="7873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dirty="0">
                <a:solidFill>
                  <a:schemeClr val="accent1"/>
                </a:solidFill>
              </a:rPr>
              <a:t>Running</a:t>
            </a:r>
          </a:p>
        </p:txBody>
      </p:sp>
    </p:spTree>
    <p:extLst>
      <p:ext uri="{BB962C8B-B14F-4D97-AF65-F5344CB8AC3E}">
        <p14:creationId xmlns:p14="http://schemas.microsoft.com/office/powerpoint/2010/main" val="217646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D97D8A-5A7F-4EA3-9476-D82CB63ABE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3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0B8E6A-478A-4D62-ACCD-69B45454BF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Documentation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6EDF92-50BA-4832-93FE-2D94801B78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numCol="1"/>
          <a:lstStyle/>
          <a:p>
            <a:r>
              <a:rPr lang="da-DK" kern="0" dirty="0">
                <a:hlinkClick r:id="rId3"/>
              </a:rPr>
              <a:t>www.deif.com</a:t>
            </a:r>
            <a:r>
              <a:rPr lang="da-DK" kern="0" dirty="0"/>
              <a:t> </a:t>
            </a:r>
            <a:r>
              <a:rPr lang="en-US" kern="0" dirty="0"/>
              <a:t>contains</a:t>
            </a:r>
            <a:r>
              <a:rPr lang="da-DK" kern="0" dirty="0"/>
              <a:t> all manuals for the controllers</a:t>
            </a:r>
            <a:endParaRPr lang="en-S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00C825-10D3-4692-ACFE-18A78E3A7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352" y="1963156"/>
            <a:ext cx="10035926" cy="459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25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441F89-6ADC-4709-A45D-5E19C25568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30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9063D-0060-40E9-89A4-52A1342EE9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Speed Regulation – Analog Gain</a:t>
            </a:r>
          </a:p>
          <a:p>
            <a:endParaRPr lang="en-SG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E938D3-E867-429C-A77C-3366C4873C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G" dirty="0"/>
              <a:t>2. PID Load sharing</a:t>
            </a:r>
          </a:p>
          <a:p>
            <a:r>
              <a:rPr lang="en-SG" sz="1600" i="1" dirty="0"/>
              <a:t>Parameter &gt; Engine &gt; Gov &gt; Speed PID </a:t>
            </a:r>
          </a:p>
          <a:p>
            <a:r>
              <a:rPr lang="en-SG" sz="1600" i="1" dirty="0"/>
              <a:t>&gt;</a:t>
            </a:r>
            <a:r>
              <a:rPr lang="en-SG" sz="1600" i="1" dirty="0">
                <a:solidFill>
                  <a:schemeClr val="accent1"/>
                </a:solidFill>
              </a:rPr>
              <a:t> Load share (</a:t>
            </a:r>
            <a:r>
              <a:rPr lang="en-SG" sz="1600" i="1" dirty="0" err="1">
                <a:solidFill>
                  <a:schemeClr val="accent1"/>
                </a:solidFill>
              </a:rPr>
              <a:t>analog</a:t>
            </a:r>
            <a:r>
              <a:rPr lang="en-SG" sz="1600" i="1" dirty="0">
                <a:solidFill>
                  <a:schemeClr val="accent1"/>
                </a:solidFill>
              </a:rPr>
              <a:t>/EIC)</a:t>
            </a:r>
          </a:p>
          <a:p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C19649-69D1-4A51-BEE7-F6FD158729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10" y="1740583"/>
            <a:ext cx="1746508" cy="117043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88BC6A0-42AA-4BCD-9F9D-3765C6CE6DC3}"/>
              </a:ext>
            </a:extLst>
          </p:cNvPr>
          <p:cNvCxnSpPr>
            <a:stCxn id="5" idx="3"/>
          </p:cNvCxnSpPr>
          <p:nvPr/>
        </p:nvCxnSpPr>
        <p:spPr>
          <a:xfrm>
            <a:off x="6552218" y="2325800"/>
            <a:ext cx="8891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08D848E6-458E-4302-B7B7-CDE9CF88D513}"/>
              </a:ext>
            </a:extLst>
          </p:cNvPr>
          <p:cNvGrpSpPr/>
          <p:nvPr/>
        </p:nvGrpSpPr>
        <p:grpSpPr>
          <a:xfrm>
            <a:off x="9338258" y="1865023"/>
            <a:ext cx="2059456" cy="878170"/>
            <a:chOff x="9338258" y="1865023"/>
            <a:chExt cx="2059456" cy="87817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EF59E9A-38F2-4986-94A3-3AB69F33EBC0}"/>
                </a:ext>
              </a:extLst>
            </p:cNvPr>
            <p:cNvCxnSpPr/>
            <p:nvPr/>
          </p:nvCxnSpPr>
          <p:spPr>
            <a:xfrm>
              <a:off x="9338258" y="2325800"/>
              <a:ext cx="889106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B7D31E3-5528-4AB9-9390-355DF93D22CD}"/>
                </a:ext>
              </a:extLst>
            </p:cNvPr>
            <p:cNvSpPr/>
            <p:nvPr/>
          </p:nvSpPr>
          <p:spPr>
            <a:xfrm>
              <a:off x="10227364" y="1881352"/>
              <a:ext cx="861841" cy="861841"/>
            </a:xfrm>
            <a:prstGeom prst="ellipse">
              <a:avLst/>
            </a:prstGeom>
            <a:noFill/>
            <a:ln w="381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DF8A5C7-3E12-42E6-86F9-916DC3141965}"/>
                </a:ext>
              </a:extLst>
            </p:cNvPr>
            <p:cNvSpPr/>
            <p:nvPr/>
          </p:nvSpPr>
          <p:spPr>
            <a:xfrm>
              <a:off x="10535873" y="1865023"/>
              <a:ext cx="861841" cy="861841"/>
            </a:xfrm>
            <a:prstGeom prst="ellipse">
              <a:avLst/>
            </a:prstGeom>
            <a:noFill/>
            <a:ln w="381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0A2473B-4CB3-487A-AD82-AD11054BFD87}"/>
              </a:ext>
            </a:extLst>
          </p:cNvPr>
          <p:cNvGrpSpPr/>
          <p:nvPr/>
        </p:nvGrpSpPr>
        <p:grpSpPr>
          <a:xfrm>
            <a:off x="7935127" y="1740583"/>
            <a:ext cx="889106" cy="585217"/>
            <a:chOff x="7935127" y="1740583"/>
            <a:chExt cx="889106" cy="58521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FABD323-C8F5-4DCE-9EEA-26D1B0924174}"/>
                </a:ext>
              </a:extLst>
            </p:cNvPr>
            <p:cNvCxnSpPr/>
            <p:nvPr/>
          </p:nvCxnSpPr>
          <p:spPr>
            <a:xfrm>
              <a:off x="7935127" y="2325800"/>
              <a:ext cx="889106" cy="0"/>
            </a:xfrm>
            <a:prstGeom prst="line">
              <a:avLst/>
            </a:prstGeom>
            <a:ln w="381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BB1457E-FD26-4E7F-8175-F13A804A1B4A}"/>
                </a:ext>
              </a:extLst>
            </p:cNvPr>
            <p:cNvCxnSpPr/>
            <p:nvPr/>
          </p:nvCxnSpPr>
          <p:spPr>
            <a:xfrm flipV="1">
              <a:off x="8397766" y="1740583"/>
              <a:ext cx="0" cy="585217"/>
            </a:xfrm>
            <a:prstGeom prst="straightConnector1">
              <a:avLst/>
            </a:prstGeom>
            <a:ln w="38100">
              <a:solidFill>
                <a:schemeClr val="bg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FAB7A91-8F94-4732-9152-C916A03E11A4}"/>
              </a:ext>
            </a:extLst>
          </p:cNvPr>
          <p:cNvCxnSpPr>
            <a:cxnSpLocks/>
          </p:cNvCxnSpPr>
          <p:nvPr/>
        </p:nvCxnSpPr>
        <p:spPr>
          <a:xfrm flipV="1">
            <a:off x="7441324" y="1996966"/>
            <a:ext cx="493803" cy="32883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3FBF80D-BAE3-40D7-A64C-992924920DB0}"/>
              </a:ext>
            </a:extLst>
          </p:cNvPr>
          <p:cNvCxnSpPr>
            <a:cxnSpLocks/>
          </p:cNvCxnSpPr>
          <p:nvPr/>
        </p:nvCxnSpPr>
        <p:spPr>
          <a:xfrm flipV="1">
            <a:off x="8823834" y="1996966"/>
            <a:ext cx="493803" cy="328834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14894E63-FBCE-40B8-AC84-7B9FA688B7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784" r="30157" b="47451"/>
          <a:stretch/>
        </p:blipFill>
        <p:spPr>
          <a:xfrm>
            <a:off x="485776" y="3375248"/>
            <a:ext cx="8515324" cy="300138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4DDC936-E504-4C7D-8A95-B5F414E0A08B}"/>
              </a:ext>
            </a:extLst>
          </p:cNvPr>
          <p:cNvSpPr/>
          <p:nvPr/>
        </p:nvSpPr>
        <p:spPr>
          <a:xfrm>
            <a:off x="1996966" y="5412989"/>
            <a:ext cx="1004418" cy="147145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17EA53-FC81-4874-A97C-637D1FB8B13E}"/>
              </a:ext>
            </a:extLst>
          </p:cNvPr>
          <p:cNvSpPr txBox="1"/>
          <p:nvPr/>
        </p:nvSpPr>
        <p:spPr>
          <a:xfrm>
            <a:off x="7441324" y="2424185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dirty="0">
                <a:solidFill>
                  <a:schemeClr val="accent1"/>
                </a:solidFill>
              </a:rPr>
              <a:t>close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06CD26D-08D4-4C0A-ACB6-CE968658C1FF}"/>
              </a:ext>
            </a:extLst>
          </p:cNvPr>
          <p:cNvCxnSpPr/>
          <p:nvPr/>
        </p:nvCxnSpPr>
        <p:spPr>
          <a:xfrm>
            <a:off x="7441324" y="2285433"/>
            <a:ext cx="49380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5E838A-7C34-430B-9155-C0BD1300A854}"/>
              </a:ext>
            </a:extLst>
          </p:cNvPr>
          <p:cNvGrpSpPr/>
          <p:nvPr/>
        </p:nvGrpSpPr>
        <p:grpSpPr>
          <a:xfrm>
            <a:off x="7937262" y="1734308"/>
            <a:ext cx="889106" cy="585217"/>
            <a:chOff x="7935127" y="1740583"/>
            <a:chExt cx="889106" cy="585217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E108B0E-33FC-40CB-94A6-A50D7D1C17FF}"/>
                </a:ext>
              </a:extLst>
            </p:cNvPr>
            <p:cNvCxnSpPr/>
            <p:nvPr/>
          </p:nvCxnSpPr>
          <p:spPr>
            <a:xfrm>
              <a:off x="7935127" y="2325800"/>
              <a:ext cx="889106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A887B01-4320-44C3-BBFD-25ED35472D20}"/>
                </a:ext>
              </a:extLst>
            </p:cNvPr>
            <p:cNvCxnSpPr/>
            <p:nvPr/>
          </p:nvCxnSpPr>
          <p:spPr>
            <a:xfrm flipV="1">
              <a:off x="8397766" y="1740583"/>
              <a:ext cx="0" cy="585217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9C101D0-4C18-4D2F-9F06-01676256736C}"/>
              </a:ext>
            </a:extLst>
          </p:cNvPr>
          <p:cNvCxnSpPr>
            <a:cxnSpLocks/>
          </p:cNvCxnSpPr>
          <p:nvPr/>
        </p:nvCxnSpPr>
        <p:spPr>
          <a:xfrm flipV="1">
            <a:off x="8825969" y="1990691"/>
            <a:ext cx="493803" cy="32883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9942DDF-CAE3-4B3D-8206-8B1265E06B4E}"/>
              </a:ext>
            </a:extLst>
          </p:cNvPr>
          <p:cNvSpPr txBox="1"/>
          <p:nvPr/>
        </p:nvSpPr>
        <p:spPr>
          <a:xfrm>
            <a:off x="7774802" y="1391184"/>
            <a:ext cx="1185709" cy="30777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SG" sz="1400" dirty="0">
                <a:solidFill>
                  <a:schemeClr val="bg1"/>
                </a:solidFill>
              </a:rPr>
              <a:t>other gensets</a:t>
            </a:r>
          </a:p>
        </p:txBody>
      </p:sp>
    </p:spTree>
    <p:extLst>
      <p:ext uri="{BB962C8B-B14F-4D97-AF65-F5344CB8AC3E}">
        <p14:creationId xmlns:p14="http://schemas.microsoft.com/office/powerpoint/2010/main" val="145151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9" grpId="1"/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BEF6869-B6C4-4344-81B1-9E1FD15644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31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EC337-5083-426F-BB94-C2B06DB3CB8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Speed Regulation – Analog Gain</a:t>
            </a:r>
          </a:p>
          <a:p>
            <a:endParaRPr lang="en-SG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7DFFDC-B5C9-4B15-8C9D-EFD61B818FC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G" dirty="0"/>
              <a:t>3. PID Mains parallel</a:t>
            </a:r>
          </a:p>
          <a:p>
            <a:r>
              <a:rPr lang="en-SG" sz="1600" i="1" dirty="0"/>
              <a:t>Parameter &gt; Engine &gt; Gov &gt; Speed PID </a:t>
            </a:r>
          </a:p>
          <a:p>
            <a:r>
              <a:rPr lang="en-SG" sz="1600" i="1" dirty="0"/>
              <a:t>&gt;</a:t>
            </a:r>
            <a:r>
              <a:rPr lang="en-SG" sz="1600" i="1" dirty="0">
                <a:solidFill>
                  <a:schemeClr val="accent1"/>
                </a:solidFill>
              </a:rPr>
              <a:t> Mains parallel (</a:t>
            </a:r>
            <a:r>
              <a:rPr lang="en-SG" sz="1600" i="1" dirty="0" err="1">
                <a:solidFill>
                  <a:schemeClr val="accent1"/>
                </a:solidFill>
              </a:rPr>
              <a:t>analog</a:t>
            </a:r>
            <a:r>
              <a:rPr lang="en-SG" sz="1600" i="1" dirty="0">
                <a:solidFill>
                  <a:schemeClr val="accent1"/>
                </a:solidFill>
              </a:rPr>
              <a:t>/EIC)</a:t>
            </a:r>
          </a:p>
          <a:p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80ACE1-5864-45CC-B383-03651F0EED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10" y="1740583"/>
            <a:ext cx="1746508" cy="117043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CF7983-873F-4569-9B09-EBF72BCE1AD7}"/>
              </a:ext>
            </a:extLst>
          </p:cNvPr>
          <p:cNvCxnSpPr>
            <a:stCxn id="5" idx="3"/>
          </p:cNvCxnSpPr>
          <p:nvPr/>
        </p:nvCxnSpPr>
        <p:spPr>
          <a:xfrm>
            <a:off x="6552218" y="2325800"/>
            <a:ext cx="8891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188490A-6CEC-4368-B16D-C1000756FF67}"/>
              </a:ext>
            </a:extLst>
          </p:cNvPr>
          <p:cNvCxnSpPr/>
          <p:nvPr/>
        </p:nvCxnSpPr>
        <p:spPr>
          <a:xfrm>
            <a:off x="7935127" y="2325800"/>
            <a:ext cx="88910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01AFA43F-257F-41D1-B18F-62A8DE7DEE55}"/>
              </a:ext>
            </a:extLst>
          </p:cNvPr>
          <p:cNvGrpSpPr/>
          <p:nvPr/>
        </p:nvGrpSpPr>
        <p:grpSpPr>
          <a:xfrm>
            <a:off x="9338258" y="1865023"/>
            <a:ext cx="2059456" cy="878170"/>
            <a:chOff x="9338258" y="1865023"/>
            <a:chExt cx="2059456" cy="87817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CFF4333-5E06-4489-96CE-A8408FD0B8D1}"/>
                </a:ext>
              </a:extLst>
            </p:cNvPr>
            <p:cNvCxnSpPr/>
            <p:nvPr/>
          </p:nvCxnSpPr>
          <p:spPr>
            <a:xfrm>
              <a:off x="9338258" y="2325800"/>
              <a:ext cx="889106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296A3F55-A0DA-4A39-85DF-E879B73DBF15}"/>
                </a:ext>
              </a:extLst>
            </p:cNvPr>
            <p:cNvSpPr/>
            <p:nvPr/>
          </p:nvSpPr>
          <p:spPr>
            <a:xfrm>
              <a:off x="10227364" y="1881352"/>
              <a:ext cx="861841" cy="861841"/>
            </a:xfrm>
            <a:prstGeom prst="ellips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DD4A4A8-52A4-4C85-AAAB-8FDA5161566E}"/>
                </a:ext>
              </a:extLst>
            </p:cNvPr>
            <p:cNvSpPr/>
            <p:nvPr/>
          </p:nvSpPr>
          <p:spPr>
            <a:xfrm>
              <a:off x="10535873" y="1865023"/>
              <a:ext cx="861841" cy="861841"/>
            </a:xfrm>
            <a:prstGeom prst="ellipse">
              <a:avLst/>
            </a:prstGeom>
            <a:noFill/>
            <a:ln w="38100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1CC10CE-B40D-4CAB-A5F3-4DF757AF964B}"/>
              </a:ext>
            </a:extLst>
          </p:cNvPr>
          <p:cNvCxnSpPr/>
          <p:nvPr/>
        </p:nvCxnSpPr>
        <p:spPr>
          <a:xfrm flipV="1">
            <a:off x="8397766" y="1740583"/>
            <a:ext cx="0" cy="5852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128AB75-12B9-4ACE-996F-FDE8088389D0}"/>
              </a:ext>
            </a:extLst>
          </p:cNvPr>
          <p:cNvCxnSpPr>
            <a:cxnSpLocks/>
          </p:cNvCxnSpPr>
          <p:nvPr/>
        </p:nvCxnSpPr>
        <p:spPr>
          <a:xfrm flipV="1">
            <a:off x="8823834" y="1996966"/>
            <a:ext cx="493803" cy="32883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C8E05844-D604-46A9-87AF-1000377620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942" r="29324" b="46980"/>
          <a:stretch/>
        </p:blipFill>
        <p:spPr>
          <a:xfrm>
            <a:off x="486514" y="3387240"/>
            <a:ext cx="8616875" cy="30228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EF1DB9A-7AD5-4925-BA28-3D9E465E8DEE}"/>
              </a:ext>
            </a:extLst>
          </p:cNvPr>
          <p:cNvSpPr/>
          <p:nvPr/>
        </p:nvSpPr>
        <p:spPr>
          <a:xfrm>
            <a:off x="1996965" y="5660419"/>
            <a:ext cx="1090479" cy="137953"/>
          </a:xfrm>
          <a:prstGeom prst="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E9BD3C7-F99A-4C86-9769-8C8F9D7ECFDE}"/>
              </a:ext>
            </a:extLst>
          </p:cNvPr>
          <p:cNvCxnSpPr/>
          <p:nvPr/>
        </p:nvCxnSpPr>
        <p:spPr>
          <a:xfrm>
            <a:off x="7441324" y="2285433"/>
            <a:ext cx="49380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394360D-E612-4699-B83B-6E141DAFB7A7}"/>
              </a:ext>
            </a:extLst>
          </p:cNvPr>
          <p:cNvSpPr txBox="1"/>
          <p:nvPr/>
        </p:nvSpPr>
        <p:spPr>
          <a:xfrm>
            <a:off x="8803892" y="2419087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400" dirty="0">
                <a:solidFill>
                  <a:schemeClr val="accent1"/>
                </a:solidFill>
              </a:rPr>
              <a:t>close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9238147-CDD3-4E4F-9688-D40D8D669213}"/>
              </a:ext>
            </a:extLst>
          </p:cNvPr>
          <p:cNvCxnSpPr>
            <a:cxnSpLocks/>
          </p:cNvCxnSpPr>
          <p:nvPr/>
        </p:nvCxnSpPr>
        <p:spPr>
          <a:xfrm>
            <a:off x="8803892" y="2280335"/>
            <a:ext cx="556563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56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/>
      <p:bldP spid="19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82D39A-1122-4BA4-9187-C2F885A901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28" b="38690"/>
          <a:stretch/>
        </p:blipFill>
        <p:spPr>
          <a:xfrm>
            <a:off x="0" y="2325327"/>
            <a:ext cx="12192000" cy="361289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2CBF66-F0F0-4E0B-8F62-A283136886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32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EED654-2742-4E82-B060-10ADA4A007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Voltage Regulation - Analog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C13B37-4AD2-4E99-828D-CB6297D443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SG" dirty="0"/>
              <a:t>Setup terminal </a:t>
            </a:r>
            <a:r>
              <a:rPr lang="en-SG" dirty="0" err="1"/>
              <a:t>analog</a:t>
            </a:r>
            <a:r>
              <a:rPr lang="en-SG" dirty="0"/>
              <a:t> output</a:t>
            </a:r>
          </a:p>
          <a:p>
            <a:r>
              <a:rPr lang="en-SG" sz="1600" i="1" dirty="0"/>
              <a:t>Parameter &gt; Generator &gt; AVR &gt; </a:t>
            </a:r>
            <a:r>
              <a:rPr lang="en-SG" sz="1600" i="1" dirty="0">
                <a:solidFill>
                  <a:schemeClr val="accent2"/>
                </a:solidFill>
              </a:rPr>
              <a:t>General configuration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B035454-EA84-4BDF-B80C-396D667C3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651" y="4469383"/>
            <a:ext cx="3618498" cy="222453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7544701-A08D-4AE8-B52D-C375B20524DF}"/>
              </a:ext>
            </a:extLst>
          </p:cNvPr>
          <p:cNvSpPr/>
          <p:nvPr/>
        </p:nvSpPr>
        <p:spPr>
          <a:xfrm>
            <a:off x="9368185" y="4380592"/>
            <a:ext cx="498785" cy="1992086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25B2D70-B31A-41A6-AA24-851AE6D53B32}"/>
              </a:ext>
            </a:extLst>
          </p:cNvPr>
          <p:cNvSpPr/>
          <p:nvPr/>
        </p:nvSpPr>
        <p:spPr>
          <a:xfrm>
            <a:off x="11146971" y="3211286"/>
            <a:ext cx="326572" cy="310345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3E12115-8C17-4F25-A341-F2E2ECAEBFE4}"/>
              </a:ext>
            </a:extLst>
          </p:cNvPr>
          <p:cNvSpPr/>
          <p:nvPr/>
        </p:nvSpPr>
        <p:spPr>
          <a:xfrm>
            <a:off x="10849717" y="3588944"/>
            <a:ext cx="1040524" cy="20294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dirty="0"/>
              <a:t>More setting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25FFBC-A977-43CF-A341-68B0878CA7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412" t="43608" r="27146" b="20747"/>
          <a:stretch/>
        </p:blipFill>
        <p:spPr>
          <a:xfrm>
            <a:off x="7756241" y="1034877"/>
            <a:ext cx="3223887" cy="244454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12AFC0C-CA11-4F71-B66C-FA29A51A7AFB}"/>
              </a:ext>
            </a:extLst>
          </p:cNvPr>
          <p:cNvGrpSpPr/>
          <p:nvPr/>
        </p:nvGrpSpPr>
        <p:grpSpPr>
          <a:xfrm>
            <a:off x="4023360" y="4163209"/>
            <a:ext cx="5594218" cy="228141"/>
            <a:chOff x="4023360" y="4163209"/>
            <a:chExt cx="5594218" cy="22814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7E19A700-F29E-4F96-A701-DC653B2174B0}"/>
                </a:ext>
              </a:extLst>
            </p:cNvPr>
            <p:cNvSpPr/>
            <p:nvPr/>
          </p:nvSpPr>
          <p:spPr>
            <a:xfrm>
              <a:off x="4023360" y="4163209"/>
              <a:ext cx="1387736" cy="217383"/>
            </a:xfrm>
            <a:prstGeom prst="roundRect">
              <a:avLst/>
            </a:prstGeom>
            <a:noFill/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C361972-2FC0-47D8-89C8-DA4675559562}"/>
                </a:ext>
              </a:extLst>
            </p:cNvPr>
            <p:cNvCxnSpPr>
              <a:stCxn id="7" idx="3"/>
            </p:cNvCxnSpPr>
            <p:nvPr/>
          </p:nvCxnSpPr>
          <p:spPr>
            <a:xfrm flipV="1">
              <a:off x="5411096" y="4270786"/>
              <a:ext cx="4206240" cy="1115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4FCC8AA-1745-4590-8531-ABE9A595ECBC}"/>
                </a:ext>
              </a:extLst>
            </p:cNvPr>
            <p:cNvCxnSpPr>
              <a:cxnSpLocks/>
            </p:cNvCxnSpPr>
            <p:nvPr/>
          </p:nvCxnSpPr>
          <p:spPr>
            <a:xfrm>
              <a:off x="9617336" y="4265215"/>
              <a:ext cx="242" cy="126135"/>
            </a:xfrm>
            <a:prstGeom prst="line">
              <a:avLst/>
            </a:prstGeom>
            <a:ln w="190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4558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1" grpId="1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4CD441-5939-4343-A2EA-30106DDE0BB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33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5EC89A-3475-415F-BAAB-C7581EDBA3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Voltage Regulation - Analog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EA4805-ACA2-4B46-9E91-8030C7F401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numCol="1"/>
          <a:lstStyle/>
          <a:p>
            <a:r>
              <a:rPr lang="en-SG" dirty="0"/>
              <a:t>2. Setting </a:t>
            </a:r>
            <a:r>
              <a:rPr lang="en-SG" dirty="0" err="1"/>
              <a:t>analog</a:t>
            </a:r>
            <a:r>
              <a:rPr lang="en-SG" dirty="0"/>
              <a:t> output range &amp; </a:t>
            </a:r>
            <a:r>
              <a:rPr lang="en-SG" dirty="0" err="1"/>
              <a:t>center</a:t>
            </a:r>
            <a:endParaRPr lang="en-SG" dirty="0"/>
          </a:p>
          <a:p>
            <a:r>
              <a:rPr lang="en-SG" sz="1600" i="1" dirty="0"/>
              <a:t>Parameter &gt; Generator &gt; AVR &gt; General configuration &gt; </a:t>
            </a:r>
            <a:r>
              <a:rPr lang="en-SG" sz="1600" i="1" dirty="0">
                <a:solidFill>
                  <a:schemeClr val="accent2"/>
                </a:solidFill>
              </a:rPr>
              <a:t>AOUT 55 limits</a:t>
            </a:r>
          </a:p>
          <a:p>
            <a:r>
              <a:rPr lang="en-SG" sz="1600" i="1" dirty="0"/>
              <a:t>Parameter &gt; Generator &gt; AVR &gt; </a:t>
            </a:r>
            <a:r>
              <a:rPr lang="en-SG" sz="1600" i="1" dirty="0">
                <a:solidFill>
                  <a:schemeClr val="accent2"/>
                </a:solidFill>
              </a:rPr>
              <a:t>Offset for control signal</a:t>
            </a:r>
          </a:p>
          <a:p>
            <a:endParaRPr lang="en-SG" dirty="0"/>
          </a:p>
          <a:p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C052CE-51E5-4C7C-AE5A-59C43AE300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43" r="32759" b="38697"/>
          <a:stretch/>
        </p:blipFill>
        <p:spPr>
          <a:xfrm>
            <a:off x="485776" y="2522482"/>
            <a:ext cx="8198069" cy="358402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CED9302-B769-4826-BE1C-5C1DE53DD446}"/>
              </a:ext>
            </a:extLst>
          </p:cNvPr>
          <p:cNvSpPr/>
          <p:nvPr/>
        </p:nvSpPr>
        <p:spPr>
          <a:xfrm>
            <a:off x="4442908" y="4098664"/>
            <a:ext cx="1495313" cy="172122"/>
          </a:xfrm>
          <a:prstGeom prst="roundRect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B18DCC0-7BCE-4EC7-A68E-68B936E0A2ED}"/>
              </a:ext>
            </a:extLst>
          </p:cNvPr>
          <p:cNvSpPr/>
          <p:nvPr/>
        </p:nvSpPr>
        <p:spPr>
          <a:xfrm>
            <a:off x="4442907" y="4930465"/>
            <a:ext cx="1495313" cy="172122"/>
          </a:xfrm>
          <a:prstGeom prst="roundRect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304CAAA-B324-400D-8312-9ED68B714E8D}"/>
              </a:ext>
            </a:extLst>
          </p:cNvPr>
          <p:cNvGrpSpPr/>
          <p:nvPr/>
        </p:nvGrpSpPr>
        <p:grpSpPr>
          <a:xfrm>
            <a:off x="9347360" y="3755903"/>
            <a:ext cx="1787247" cy="2407011"/>
            <a:chOff x="9347360" y="3755903"/>
            <a:chExt cx="1787247" cy="240701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59052B52-2B1C-4872-BD4E-BA2D14EC0DBF}"/>
                </a:ext>
              </a:extLst>
            </p:cNvPr>
            <p:cNvGrpSpPr/>
            <p:nvPr/>
          </p:nvGrpSpPr>
          <p:grpSpPr>
            <a:xfrm>
              <a:off x="9347360" y="3788229"/>
              <a:ext cx="1787247" cy="2257992"/>
              <a:chOff x="9347360" y="3788229"/>
              <a:chExt cx="1787247" cy="225799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B2E6E877-4790-4B74-8AFF-C0FCF64B7B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60635">
                <a:off x="9260294" y="4037662"/>
                <a:ext cx="1961379" cy="1787247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CABECEB-B15E-470D-B797-F0CA2BAF1347}"/>
                  </a:ext>
                </a:extLst>
              </p:cNvPr>
              <p:cNvSpPr/>
              <p:nvPr/>
            </p:nvSpPr>
            <p:spPr>
              <a:xfrm>
                <a:off x="10069534" y="3788229"/>
                <a:ext cx="337209" cy="2257992"/>
              </a:xfrm>
              <a:prstGeom prst="rect">
                <a:avLst/>
              </a:prstGeom>
              <a:solidFill>
                <a:srgbClr val="3CAFF2">
                  <a:alpha val="25098"/>
                </a:srgb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SG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B634D2-277F-4FDC-A151-EBFB1C583079}"/>
                </a:ext>
              </a:extLst>
            </p:cNvPr>
            <p:cNvSpPr txBox="1"/>
            <p:nvPr/>
          </p:nvSpPr>
          <p:spPr>
            <a:xfrm>
              <a:off x="9581078" y="5824360"/>
              <a:ext cx="4828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G" sz="1600" dirty="0"/>
                <a:t>0 %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FAA8A77-C7D5-49D7-B3D5-77C5F2303007}"/>
                </a:ext>
              </a:extLst>
            </p:cNvPr>
            <p:cNvSpPr txBox="1"/>
            <p:nvPr/>
          </p:nvSpPr>
          <p:spPr>
            <a:xfrm>
              <a:off x="9407307" y="3755903"/>
              <a:ext cx="6912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G" sz="1600" dirty="0"/>
                <a:t>100 %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830463A-F6CB-4BA8-AFA7-5EB49AE84E43}"/>
                </a:ext>
              </a:extLst>
            </p:cNvPr>
            <p:cNvSpPr txBox="1"/>
            <p:nvPr/>
          </p:nvSpPr>
          <p:spPr>
            <a:xfrm>
              <a:off x="9507376" y="4747948"/>
              <a:ext cx="5870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G" sz="1600" dirty="0"/>
                <a:t>50 %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8EB0392-DD68-466B-8796-E10FBC66BD7A}"/>
              </a:ext>
            </a:extLst>
          </p:cNvPr>
          <p:cNvSpPr txBox="1"/>
          <p:nvPr/>
        </p:nvSpPr>
        <p:spPr>
          <a:xfrm>
            <a:off x="9945958" y="6090546"/>
            <a:ext cx="564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/>
              <a:t>AVR</a:t>
            </a:r>
          </a:p>
        </p:txBody>
      </p:sp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FD06C040-D52D-426D-9566-AB272A74B3BD}"/>
              </a:ext>
            </a:extLst>
          </p:cNvPr>
          <p:cNvSpPr/>
          <p:nvPr/>
        </p:nvSpPr>
        <p:spPr>
          <a:xfrm rot="16200000">
            <a:off x="10154536" y="4762164"/>
            <a:ext cx="194295" cy="310120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EB996F4-40D5-4783-85DC-F956714D325E}"/>
              </a:ext>
            </a:extLst>
          </p:cNvPr>
          <p:cNvSpPr/>
          <p:nvPr/>
        </p:nvSpPr>
        <p:spPr>
          <a:xfrm>
            <a:off x="10406743" y="5753371"/>
            <a:ext cx="701767" cy="480531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SG" b="1" dirty="0"/>
              <a:t>-10V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8B5B172-0345-46C0-BE64-3323D12F27E3}"/>
              </a:ext>
            </a:extLst>
          </p:cNvPr>
          <p:cNvSpPr/>
          <p:nvPr/>
        </p:nvSpPr>
        <p:spPr>
          <a:xfrm>
            <a:off x="10444885" y="3663782"/>
            <a:ext cx="663625" cy="480531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SG" b="1" dirty="0"/>
              <a:t>10V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C52A64B-0D19-4091-A98E-CE7F2DA77CB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754" r="30634" b="61532"/>
          <a:stretch/>
        </p:blipFill>
        <p:spPr>
          <a:xfrm>
            <a:off x="1048025" y="4582711"/>
            <a:ext cx="8457124" cy="20377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54A1D15-B0CF-49EC-B6D9-FE57A86E4106}"/>
              </a:ext>
            </a:extLst>
          </p:cNvPr>
          <p:cNvSpPr/>
          <p:nvPr/>
        </p:nvSpPr>
        <p:spPr>
          <a:xfrm>
            <a:off x="6474372" y="5612524"/>
            <a:ext cx="830318" cy="211836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C0213F-E0B2-407E-9BAD-3117265CFB49}"/>
              </a:ext>
            </a:extLst>
          </p:cNvPr>
          <p:cNvSpPr txBox="1"/>
          <p:nvPr/>
        </p:nvSpPr>
        <p:spPr>
          <a:xfrm>
            <a:off x="10484885" y="4726176"/>
            <a:ext cx="437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b="1" dirty="0">
                <a:solidFill>
                  <a:schemeClr val="accent2"/>
                </a:solidFill>
              </a:rPr>
              <a:t>0V</a:t>
            </a:r>
          </a:p>
        </p:txBody>
      </p:sp>
    </p:spTree>
    <p:extLst>
      <p:ext uri="{BB962C8B-B14F-4D97-AF65-F5344CB8AC3E}">
        <p14:creationId xmlns:p14="http://schemas.microsoft.com/office/powerpoint/2010/main" val="86639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6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/>
      <p:bldP spid="16" grpId="0" animBg="1"/>
      <p:bldP spid="16" grpId="2" animBg="1"/>
      <p:bldP spid="16" grpId="3" animBg="1"/>
      <p:bldP spid="17" grpId="0"/>
      <p:bldP spid="18" grpId="0"/>
      <p:bldP spid="20" grpId="0" animBg="1"/>
      <p:bldP spid="20" grpId="1" animBg="1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5167DE-A7A8-49E0-BABE-4C81DA430D7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34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EA205-EB3B-4F70-A838-82D9D40580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Voltage Regulation – Analog Gain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0D6646-DC3E-4734-95C2-86DF6C0340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949" y="1276350"/>
            <a:ext cx="11217275" cy="5079999"/>
          </a:xfrm>
        </p:spPr>
        <p:txBody>
          <a:bodyPr numCol="1"/>
          <a:lstStyle/>
          <a:p>
            <a:r>
              <a:rPr lang="en-SG" dirty="0"/>
              <a:t>Same principle with speed PID</a:t>
            </a:r>
          </a:p>
          <a:p>
            <a:r>
              <a:rPr lang="en-SG" sz="1600" i="1" dirty="0"/>
              <a:t>Parameter &gt; Generator &gt; AVR &gt; Voltage PID &gt;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SG" sz="1600" i="1" dirty="0">
                <a:solidFill>
                  <a:schemeClr val="accent2"/>
                </a:solidFill>
              </a:rPr>
              <a:t>Island (</a:t>
            </a:r>
            <a:r>
              <a:rPr lang="en-SG" sz="1600" i="1" dirty="0" err="1">
                <a:solidFill>
                  <a:schemeClr val="accent2"/>
                </a:solidFill>
              </a:rPr>
              <a:t>analog</a:t>
            </a:r>
            <a:r>
              <a:rPr lang="en-SG" sz="1600" i="1" dirty="0">
                <a:solidFill>
                  <a:schemeClr val="accent2"/>
                </a:solidFill>
              </a:rPr>
              <a:t>/EIC)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SG" sz="1600" i="1" dirty="0">
                <a:solidFill>
                  <a:schemeClr val="accent2"/>
                </a:solidFill>
              </a:rPr>
              <a:t>Load share (</a:t>
            </a:r>
            <a:r>
              <a:rPr lang="en-SG" sz="1600" i="1" dirty="0" err="1">
                <a:solidFill>
                  <a:schemeClr val="accent2"/>
                </a:solidFill>
              </a:rPr>
              <a:t>analog</a:t>
            </a:r>
            <a:r>
              <a:rPr lang="en-SG" sz="1600" i="1" dirty="0">
                <a:solidFill>
                  <a:schemeClr val="accent2"/>
                </a:solidFill>
              </a:rPr>
              <a:t>/EIC)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SG" sz="1600" i="1" dirty="0">
                <a:solidFill>
                  <a:schemeClr val="accent2"/>
                </a:solidFill>
              </a:rPr>
              <a:t>Mains parallel (</a:t>
            </a:r>
            <a:r>
              <a:rPr lang="en-SG" sz="1600" i="1" dirty="0" err="1">
                <a:solidFill>
                  <a:schemeClr val="accent2"/>
                </a:solidFill>
              </a:rPr>
              <a:t>analog</a:t>
            </a:r>
            <a:r>
              <a:rPr lang="en-SG" sz="1600" i="1" dirty="0">
                <a:solidFill>
                  <a:schemeClr val="accent2"/>
                </a:solidFill>
              </a:rPr>
              <a:t>/EIC)</a:t>
            </a:r>
          </a:p>
          <a:p>
            <a:endParaRPr lang="en-SG" sz="1600" i="1" dirty="0">
              <a:solidFill>
                <a:schemeClr val="accent2"/>
              </a:solidFill>
            </a:endParaRPr>
          </a:p>
          <a:p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59740C-9D0C-4A0E-87CB-34A0CC356A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84" r="31971" b="47294"/>
          <a:stretch/>
        </p:blipFill>
        <p:spPr>
          <a:xfrm>
            <a:off x="485776" y="2840019"/>
            <a:ext cx="8294146" cy="301214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E3093E-AF99-4176-BAEF-7AF1C930E9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72" t="13638" r="30206" b="47294"/>
          <a:stretch/>
        </p:blipFill>
        <p:spPr>
          <a:xfrm>
            <a:off x="2606566" y="3584503"/>
            <a:ext cx="7634920" cy="267927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99FF18-F211-4385-BA88-02FAF5EA91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195" t="14109" r="28970" b="46823"/>
          <a:stretch/>
        </p:blipFill>
        <p:spPr>
          <a:xfrm>
            <a:off x="3920359" y="4081122"/>
            <a:ext cx="7782692" cy="2679278"/>
          </a:xfrm>
          <a:prstGeom prst="rect">
            <a:avLst/>
          </a:prstGeom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5231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FBC2A4-8435-45E1-9BB2-AA786C61450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35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3AE2C-BA04-4540-B76A-647BB4F1F8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Analog Regulation Status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8E1A1E-0D94-48AA-B86C-D6262EDE74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G" dirty="0"/>
              <a:t>Check </a:t>
            </a:r>
            <a:r>
              <a:rPr lang="en-SG" dirty="0">
                <a:solidFill>
                  <a:schemeClr val="accent1"/>
                </a:solidFill>
              </a:rPr>
              <a:t>Device</a:t>
            </a:r>
          </a:p>
          <a:p>
            <a:endParaRPr lang="en-SG" dirty="0"/>
          </a:p>
          <a:p>
            <a:r>
              <a:rPr lang="en-SG" sz="1600" i="1" dirty="0"/>
              <a:t>&gt; Governor reg.</a:t>
            </a:r>
          </a:p>
          <a:p>
            <a:r>
              <a:rPr lang="en-SG" sz="1600" i="1" dirty="0"/>
              <a:t>&gt; AVR reg.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6CB5AE-0789-490F-8B71-D07EF86AA3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206" r="50804" b="30160"/>
          <a:stretch/>
        </p:blipFill>
        <p:spPr>
          <a:xfrm>
            <a:off x="2982685" y="1737177"/>
            <a:ext cx="5998029" cy="415834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46ABA2-6706-419B-A58F-AA9E560BD618}"/>
              </a:ext>
            </a:extLst>
          </p:cNvPr>
          <p:cNvGrpSpPr/>
          <p:nvPr/>
        </p:nvGrpSpPr>
        <p:grpSpPr>
          <a:xfrm>
            <a:off x="2982686" y="1737176"/>
            <a:ext cx="5998028" cy="4150180"/>
            <a:chOff x="2982686" y="1737176"/>
            <a:chExt cx="5998028" cy="415018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7B4D619-8B07-45C3-8750-26A13F07753C}"/>
                </a:ext>
              </a:extLst>
            </p:cNvPr>
            <p:cNvSpPr/>
            <p:nvPr/>
          </p:nvSpPr>
          <p:spPr>
            <a:xfrm>
              <a:off x="5225143" y="1737176"/>
              <a:ext cx="3755571" cy="4142015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A96C3B9-3919-497A-B6B1-47BF302FE5E2}"/>
                </a:ext>
              </a:extLst>
            </p:cNvPr>
            <p:cNvSpPr/>
            <p:nvPr/>
          </p:nvSpPr>
          <p:spPr>
            <a:xfrm>
              <a:off x="2982686" y="1745341"/>
              <a:ext cx="903514" cy="4142015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84AD3D-83EC-40C9-8A85-E6192E06AA6F}"/>
                </a:ext>
              </a:extLst>
            </p:cNvPr>
            <p:cNvSpPr/>
            <p:nvPr/>
          </p:nvSpPr>
          <p:spPr>
            <a:xfrm>
              <a:off x="3886200" y="1745341"/>
              <a:ext cx="1338943" cy="2603501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</p:spTree>
    <p:extLst>
      <p:ext uri="{BB962C8B-B14F-4D97-AF65-F5344CB8AC3E}">
        <p14:creationId xmlns:p14="http://schemas.microsoft.com/office/powerpoint/2010/main" val="317295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1502DB-657F-4E1E-82F2-7574460A0F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Relay regulation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D7A9F-9DB4-4369-9A5E-FB414ED6F4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pPr algn="ctr"/>
            <a:r>
              <a:rPr lang="en-US" dirty="0"/>
              <a:t>SPEED REGULATION - RELAY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VOLTAGE REGULATION - RELAY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DBBBBFB-B62E-4AB9-88FB-66745029122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11" r="29111"/>
          <a:stretch>
            <a:fillRect/>
          </a:stretch>
        </p:blipFill>
        <p:spPr/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75DE23-67B1-41E2-974D-67DF170B31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1" r="7586" b="4962"/>
          <a:stretch/>
        </p:blipFill>
        <p:spPr>
          <a:xfrm>
            <a:off x="6096000" y="3855992"/>
            <a:ext cx="3689872" cy="240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6793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2180B7-4BC9-4878-B1F4-D03E114DAE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37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E0C07-9D5A-4AD5-88CF-0F5C9CE3C8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Speed Regulation - Relay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BB84C-CAC3-420C-B517-2649B21D91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numCol="1"/>
          <a:lstStyle/>
          <a:p>
            <a:r>
              <a:rPr lang="en-SG" dirty="0"/>
              <a:t>1. Change Gov setting to relay</a:t>
            </a:r>
          </a:p>
          <a:p>
            <a:r>
              <a:rPr lang="en-SG" sz="1600" i="1" dirty="0"/>
              <a:t>Parameter &gt; Engine &gt; Gov &gt; </a:t>
            </a:r>
            <a:r>
              <a:rPr lang="en-SG" sz="1600" i="1" dirty="0">
                <a:solidFill>
                  <a:schemeClr val="accent1"/>
                </a:solidFill>
              </a:rPr>
              <a:t>General configuration</a:t>
            </a:r>
          </a:p>
          <a:p>
            <a:endParaRPr lang="en-S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E5327E-A2DE-46B6-BB02-9A8AE94ACE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942" r="30824" b="50000"/>
          <a:stretch/>
        </p:blipFill>
        <p:spPr>
          <a:xfrm>
            <a:off x="571837" y="2787576"/>
            <a:ext cx="8433995" cy="28158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A406D8-FC61-4E37-8BDD-5DE450AE77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912" t="23843" r="55529" b="67843"/>
          <a:stretch/>
        </p:blipFill>
        <p:spPr>
          <a:xfrm>
            <a:off x="4570266" y="3816349"/>
            <a:ext cx="1409252" cy="570156"/>
          </a:xfrm>
          <a:prstGeom prst="rect">
            <a:avLst/>
          </a:prstGeom>
        </p:spPr>
      </p:pic>
      <p:sp>
        <p:nvSpPr>
          <p:cNvPr id="8" name="Callout: Left Arrow 7">
            <a:extLst>
              <a:ext uri="{FF2B5EF4-FFF2-40B4-BE49-F238E27FC236}">
                <a16:creationId xmlns:a16="http://schemas.microsoft.com/office/drawing/2014/main" id="{AC1DE259-BB2F-4175-B707-0188C887F65D}"/>
              </a:ext>
            </a:extLst>
          </p:cNvPr>
          <p:cNvSpPr/>
          <p:nvPr/>
        </p:nvSpPr>
        <p:spPr>
          <a:xfrm>
            <a:off x="5905948" y="3912031"/>
            <a:ext cx="1323191" cy="283452"/>
          </a:xfrm>
          <a:prstGeom prst="leftArrowCallout">
            <a:avLst>
              <a:gd name="adj1" fmla="val 18598"/>
              <a:gd name="adj2" fmla="val 21799"/>
              <a:gd name="adj3" fmla="val 25000"/>
              <a:gd name="adj4" fmla="val 8331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dirty="0"/>
              <a:t>Select “Relay”</a:t>
            </a:r>
          </a:p>
        </p:txBody>
      </p:sp>
      <p:sp>
        <p:nvSpPr>
          <p:cNvPr id="10" name="Callout: Up Arrow 9">
            <a:extLst>
              <a:ext uri="{FF2B5EF4-FFF2-40B4-BE49-F238E27FC236}">
                <a16:creationId xmlns:a16="http://schemas.microsoft.com/office/drawing/2014/main" id="{F0BE6EE6-7746-4818-8934-512F693C27BB}"/>
              </a:ext>
            </a:extLst>
          </p:cNvPr>
          <p:cNvSpPr/>
          <p:nvPr/>
        </p:nvSpPr>
        <p:spPr>
          <a:xfrm>
            <a:off x="4351468" y="4734056"/>
            <a:ext cx="1290917" cy="521783"/>
          </a:xfrm>
          <a:prstGeom prst="upArrowCallout">
            <a:avLst>
              <a:gd name="adj1" fmla="val 11391"/>
              <a:gd name="adj2" fmla="val 13680"/>
              <a:gd name="adj3" fmla="val 25000"/>
              <a:gd name="adj4" fmla="val 48696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50" dirty="0"/>
              <a:t>ignore this part.. </a:t>
            </a:r>
          </a:p>
        </p:txBody>
      </p:sp>
    </p:spTree>
    <p:extLst>
      <p:ext uri="{BB962C8B-B14F-4D97-AF65-F5344CB8AC3E}">
        <p14:creationId xmlns:p14="http://schemas.microsoft.com/office/powerpoint/2010/main" val="125938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97000FDB-74F0-474B-A5BA-AD06376DF3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31" r="32391" b="48204"/>
          <a:stretch/>
        </p:blipFill>
        <p:spPr>
          <a:xfrm>
            <a:off x="471494" y="2972625"/>
            <a:ext cx="8242822" cy="295340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6FECBE-5360-46F7-A2D5-AE67B4AD61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38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9F597-DC63-4B54-8F59-9333B333B9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Speed Regulation - Relay</a:t>
            </a:r>
          </a:p>
          <a:p>
            <a:endParaRPr lang="en-SG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6D0CB4-979E-46FF-9A21-12002A7534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numCol="1"/>
          <a:lstStyle/>
          <a:p>
            <a:r>
              <a:rPr lang="en-SG" dirty="0"/>
              <a:t>2. Setup pulse signal and choosing relay terminals</a:t>
            </a:r>
          </a:p>
          <a:p>
            <a:r>
              <a:rPr lang="en-SG" sz="1600" i="1" dirty="0"/>
              <a:t>Parameter &gt; Engine &gt; Gov &gt; Relay configuration &gt; </a:t>
            </a:r>
            <a:r>
              <a:rPr lang="en-SG" sz="1600" i="1" dirty="0">
                <a:solidFill>
                  <a:schemeClr val="accent1"/>
                </a:solidFill>
              </a:rPr>
              <a:t>Output and period</a:t>
            </a:r>
          </a:p>
          <a:p>
            <a:endParaRPr lang="en-SG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A08B76-B03E-413D-8E7A-A18C9D19E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2482" y="1091287"/>
            <a:ext cx="3932677" cy="178515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89C22BA-2AD5-493B-83EF-B2D579AF4FAF}"/>
              </a:ext>
            </a:extLst>
          </p:cNvPr>
          <p:cNvSpPr/>
          <p:nvPr/>
        </p:nvSpPr>
        <p:spPr>
          <a:xfrm>
            <a:off x="5873474" y="4026558"/>
            <a:ext cx="895188" cy="198602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691A74-0E45-4EEF-8F70-C302FBB08CA2}"/>
              </a:ext>
            </a:extLst>
          </p:cNvPr>
          <p:cNvSpPr/>
          <p:nvPr/>
        </p:nvSpPr>
        <p:spPr>
          <a:xfrm>
            <a:off x="5883984" y="4824248"/>
            <a:ext cx="895188" cy="1986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5CAD00E-537F-4C70-A18C-20C5ACC0E233}"/>
              </a:ext>
            </a:extLst>
          </p:cNvPr>
          <p:cNvSpPr/>
          <p:nvPr/>
        </p:nvSpPr>
        <p:spPr>
          <a:xfrm>
            <a:off x="7965032" y="1418897"/>
            <a:ext cx="727512" cy="136634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433F7E-CBB4-4754-A182-5EA61CE0ABEF}"/>
              </a:ext>
            </a:extLst>
          </p:cNvPr>
          <p:cNvSpPr/>
          <p:nvPr/>
        </p:nvSpPr>
        <p:spPr>
          <a:xfrm>
            <a:off x="7965032" y="2081048"/>
            <a:ext cx="165508" cy="3878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1E69E8-330E-490C-8133-DF6704BE223F}"/>
              </a:ext>
            </a:extLst>
          </p:cNvPr>
          <p:cNvSpPr/>
          <p:nvPr/>
        </p:nvSpPr>
        <p:spPr>
          <a:xfrm>
            <a:off x="8130540" y="2081048"/>
            <a:ext cx="388620" cy="3878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1951A2-FFDD-4C2A-9302-CE4E86611B39}"/>
              </a:ext>
            </a:extLst>
          </p:cNvPr>
          <p:cNvSpPr/>
          <p:nvPr/>
        </p:nvSpPr>
        <p:spPr>
          <a:xfrm>
            <a:off x="8684668" y="2081048"/>
            <a:ext cx="165508" cy="3878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23EB7D-289F-4A36-ABDF-A2BF253AD76F}"/>
              </a:ext>
            </a:extLst>
          </p:cNvPr>
          <p:cNvSpPr/>
          <p:nvPr/>
        </p:nvSpPr>
        <p:spPr>
          <a:xfrm>
            <a:off x="8850176" y="2081048"/>
            <a:ext cx="301444" cy="3878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9C5C50-16C9-4543-AD5E-FE706A4B5C3D}"/>
              </a:ext>
            </a:extLst>
          </p:cNvPr>
          <p:cNvSpPr/>
          <p:nvPr/>
        </p:nvSpPr>
        <p:spPr>
          <a:xfrm>
            <a:off x="9412718" y="2081048"/>
            <a:ext cx="165508" cy="3878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9F5528D-5D6E-4E5B-89C0-3E7B4109B563}"/>
              </a:ext>
            </a:extLst>
          </p:cNvPr>
          <p:cNvSpPr/>
          <p:nvPr/>
        </p:nvSpPr>
        <p:spPr>
          <a:xfrm>
            <a:off x="9578226" y="2081048"/>
            <a:ext cx="210543" cy="3878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ED5BC8-1A41-47E7-9CAE-14969E95E441}"/>
              </a:ext>
            </a:extLst>
          </p:cNvPr>
          <p:cNvSpPr/>
          <p:nvPr/>
        </p:nvSpPr>
        <p:spPr>
          <a:xfrm>
            <a:off x="10142389" y="2081048"/>
            <a:ext cx="165508" cy="3878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5410BE2-625C-4B8E-9681-34C6E0E53677}"/>
              </a:ext>
            </a:extLst>
          </p:cNvPr>
          <p:cNvSpPr/>
          <p:nvPr/>
        </p:nvSpPr>
        <p:spPr>
          <a:xfrm>
            <a:off x="10307897" y="2081048"/>
            <a:ext cx="62923" cy="3878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590D6D-F9B7-4D20-822F-A378C408FDA7}"/>
              </a:ext>
            </a:extLst>
          </p:cNvPr>
          <p:cNvSpPr/>
          <p:nvPr/>
        </p:nvSpPr>
        <p:spPr>
          <a:xfrm>
            <a:off x="10873014" y="2065808"/>
            <a:ext cx="165508" cy="3878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5214441-1864-4D8D-98DF-28FFF3C3ACBF}"/>
              </a:ext>
            </a:extLst>
          </p:cNvPr>
          <p:cNvSpPr/>
          <p:nvPr/>
        </p:nvSpPr>
        <p:spPr>
          <a:xfrm>
            <a:off x="8692544" y="1418897"/>
            <a:ext cx="727512" cy="136634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63D8008-C5D7-4182-9926-600516B7AC1B}"/>
              </a:ext>
            </a:extLst>
          </p:cNvPr>
          <p:cNvSpPr/>
          <p:nvPr/>
        </p:nvSpPr>
        <p:spPr>
          <a:xfrm>
            <a:off x="9425013" y="1418897"/>
            <a:ext cx="727512" cy="136634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7EC78D5-3320-417F-904A-18EBD23C3FC1}"/>
              </a:ext>
            </a:extLst>
          </p:cNvPr>
          <p:cNvSpPr/>
          <p:nvPr/>
        </p:nvSpPr>
        <p:spPr>
          <a:xfrm>
            <a:off x="10142389" y="1418897"/>
            <a:ext cx="727512" cy="136634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2C63BB9-2363-4126-A428-A44C9F7C113B}"/>
              </a:ext>
            </a:extLst>
          </p:cNvPr>
          <p:cNvSpPr/>
          <p:nvPr/>
        </p:nvSpPr>
        <p:spPr>
          <a:xfrm>
            <a:off x="10869901" y="1418897"/>
            <a:ext cx="727512" cy="136634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C5A01E5-EBA4-46DB-8095-70819596C77D}"/>
              </a:ext>
            </a:extLst>
          </p:cNvPr>
          <p:cNvSpPr/>
          <p:nvPr/>
        </p:nvSpPr>
        <p:spPr>
          <a:xfrm>
            <a:off x="3755571" y="5022850"/>
            <a:ext cx="2220686" cy="558800"/>
          </a:xfrm>
          <a:prstGeom prst="roundRect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6FDED36-86C4-4489-A8A0-CF65EDCB79FE}"/>
              </a:ext>
            </a:extLst>
          </p:cNvPr>
          <p:cNvSpPr/>
          <p:nvPr/>
        </p:nvSpPr>
        <p:spPr>
          <a:xfrm>
            <a:off x="4093029" y="5657223"/>
            <a:ext cx="1600200" cy="218979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SG" sz="1050" dirty="0"/>
              <a:t>Select any unused DO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9AF30F2-9FC8-4097-BA93-684929DCA27B}"/>
              </a:ext>
            </a:extLst>
          </p:cNvPr>
          <p:cNvSpPr/>
          <p:nvPr/>
        </p:nvSpPr>
        <p:spPr>
          <a:xfrm>
            <a:off x="6002640" y="5150212"/>
            <a:ext cx="979714" cy="1755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SG" sz="1050" dirty="0"/>
              <a:t>Increase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D044903-3EE7-4548-83EC-4983DC077C1D}"/>
              </a:ext>
            </a:extLst>
          </p:cNvPr>
          <p:cNvSpPr/>
          <p:nvPr/>
        </p:nvSpPr>
        <p:spPr>
          <a:xfrm>
            <a:off x="6010672" y="5406059"/>
            <a:ext cx="979714" cy="1755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SG" sz="1050" dirty="0"/>
              <a:t>Decrease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B13A302-DD73-491C-A8AB-C281E87312ED}"/>
              </a:ext>
            </a:extLst>
          </p:cNvPr>
          <p:cNvCxnSpPr/>
          <p:nvPr/>
        </p:nvCxnSpPr>
        <p:spPr>
          <a:xfrm>
            <a:off x="5148943" y="5150212"/>
            <a:ext cx="1066800" cy="877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B5486E1-E526-43EE-8C5A-D922B25FFF2C}"/>
              </a:ext>
            </a:extLst>
          </p:cNvPr>
          <p:cNvCxnSpPr/>
          <p:nvPr/>
        </p:nvCxnSpPr>
        <p:spPr>
          <a:xfrm>
            <a:off x="5159829" y="5401072"/>
            <a:ext cx="1066800" cy="877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7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5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75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75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5" grpId="0" animBg="1"/>
      <p:bldP spid="15" grpId="1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 animBg="1"/>
      <p:bldP spid="33" grpId="0" animBg="1"/>
      <p:bldP spid="34" grpId="0"/>
      <p:bldP spid="3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A775BE-CB9A-4B64-9474-947E81C055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39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0DF669-A12B-4720-B637-7E5CEACDF4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Speed Regulation - Relay</a:t>
            </a:r>
          </a:p>
          <a:p>
            <a:endParaRPr lang="en-SG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BDBB71-5779-47CD-926B-74704CE455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numCol="1"/>
          <a:lstStyle/>
          <a:p>
            <a:r>
              <a:rPr lang="en-SG" dirty="0"/>
              <a:t>3. Setup speed Gain</a:t>
            </a:r>
          </a:p>
          <a:p>
            <a:r>
              <a:rPr lang="en-SG" sz="1600" i="1" dirty="0"/>
              <a:t>Parameter &gt; Engine &gt; Gov &gt; Speed PID &gt;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SG" sz="1600" i="1" dirty="0">
                <a:solidFill>
                  <a:schemeClr val="accent1"/>
                </a:solidFill>
              </a:rPr>
              <a:t>Island (relay)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SG" sz="1600" i="1" dirty="0">
                <a:solidFill>
                  <a:schemeClr val="accent1"/>
                </a:solidFill>
              </a:rPr>
              <a:t>Load share (relay)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SG" sz="1600" i="1" dirty="0">
                <a:solidFill>
                  <a:schemeClr val="accent1"/>
                </a:solidFill>
              </a:rPr>
              <a:t>Mains Parallel (relay)</a:t>
            </a:r>
            <a:endParaRPr lang="en-SG" sz="1600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94898E-6782-4B7F-B5D6-0D4CE06EF9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30" r="33393" b="58889"/>
          <a:stretch/>
        </p:blipFill>
        <p:spPr>
          <a:xfrm>
            <a:off x="485776" y="2902856"/>
            <a:ext cx="8120743" cy="22206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E5CA4E1-118E-49F2-A9EF-79AAC56957B8}"/>
              </a:ext>
            </a:extLst>
          </p:cNvPr>
          <p:cNvSpPr/>
          <p:nvPr/>
        </p:nvSpPr>
        <p:spPr>
          <a:xfrm>
            <a:off x="5900057" y="3964212"/>
            <a:ext cx="849086" cy="18324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FC2D46-B9CC-4A15-806F-AE363ABCA310}"/>
              </a:ext>
            </a:extLst>
          </p:cNvPr>
          <p:cNvSpPr/>
          <p:nvPr/>
        </p:nvSpPr>
        <p:spPr>
          <a:xfrm>
            <a:off x="5900057" y="4769755"/>
            <a:ext cx="849086" cy="18324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D50FFF5-96CF-42E8-9313-1694A1C448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43" t="14109" r="31964" b="46984"/>
          <a:stretch/>
        </p:blipFill>
        <p:spPr>
          <a:xfrm>
            <a:off x="1981199" y="3688084"/>
            <a:ext cx="7424058" cy="26682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5B747B-2B69-43E5-9FA8-A6D7216DF9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22" t="14109" r="30893" b="48426"/>
          <a:stretch/>
        </p:blipFill>
        <p:spPr>
          <a:xfrm>
            <a:off x="3875314" y="4180664"/>
            <a:ext cx="7532915" cy="256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53E0A2-26CF-439E-BD15-B55BE5D6910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4313FF-1C8C-49D6-8647-B63415F588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31" t="8429" r="7931" b="31341"/>
          <a:stretch/>
        </p:blipFill>
        <p:spPr>
          <a:xfrm>
            <a:off x="966951" y="1276350"/>
            <a:ext cx="10258097" cy="413056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DEA8E3-F33A-43DF-ACE7-7B8279AB29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4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F469A-ECDF-4859-B4CD-77D10B66B2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Documentation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454193-C0B7-4ECD-A048-BEF9052EBD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931" t="48419" r="23966" b="5134"/>
          <a:stretch/>
        </p:blipFill>
        <p:spPr>
          <a:xfrm>
            <a:off x="3079532" y="3369934"/>
            <a:ext cx="6474372" cy="3185306"/>
          </a:xfrm>
          <a:prstGeom prst="rect">
            <a:avLst/>
          </a:prstGeom>
          <a:ln>
            <a:noFill/>
          </a:ln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11DE714-293B-46D6-AA01-B16824F25FB8}"/>
              </a:ext>
            </a:extLst>
          </p:cNvPr>
          <p:cNvSpPr/>
          <p:nvPr/>
        </p:nvSpPr>
        <p:spPr>
          <a:xfrm>
            <a:off x="3584028" y="2427890"/>
            <a:ext cx="2438400" cy="743153"/>
          </a:xfrm>
          <a:prstGeom prst="round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7575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E2FE15-7E00-4D1F-8B63-6F0BE405C3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40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EEFF9B-B13E-41F2-8A77-E4E9082842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Speed Regulation - Relay</a:t>
            </a:r>
          </a:p>
          <a:p>
            <a:endParaRPr lang="en-SG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E084DA-5736-4ACD-94D0-C98A2F5CF6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G" dirty="0"/>
              <a:t>Regulation </a:t>
            </a:r>
            <a:r>
              <a:rPr lang="en-SG" dirty="0" err="1"/>
              <a:t>Deadband</a:t>
            </a:r>
            <a:endParaRPr lang="en-SG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749950F9-583F-4BFA-9BED-537DCBABD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245" y="1276350"/>
            <a:ext cx="5067641" cy="44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B8FC5A-55E9-4B7A-A801-BF314743B726}"/>
              </a:ext>
            </a:extLst>
          </p:cNvPr>
          <p:cNvSpPr txBox="1"/>
          <p:nvPr/>
        </p:nvSpPr>
        <p:spPr>
          <a:xfrm>
            <a:off x="3970394" y="6047536"/>
            <a:ext cx="2909378" cy="46166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Signal length depends on the </a:t>
            </a:r>
            <a:r>
              <a:rPr lang="da-DK" sz="1200" b="1" dirty="0">
                <a:latin typeface="Arial" panose="020B0604020202020204" pitchFamily="34" charset="0"/>
                <a:cs typeface="Arial" panose="020B0604020202020204" pitchFamily="34" charset="0"/>
              </a:rPr>
              <a:t>Kp</a:t>
            </a:r>
            <a:r>
              <a:rPr lang="da-DK" sz="1200" dirty="0">
                <a:latin typeface="Arial" panose="020B0604020202020204" pitchFamily="34" charset="0"/>
                <a:cs typeface="Arial" panose="020B0604020202020204" pitchFamily="34" charset="0"/>
              </a:rPr>
              <a:t> value and size of the deviation. 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98CB1CC-46BB-4E8C-B6B7-E3645B29F5B3}"/>
              </a:ext>
            </a:extLst>
          </p:cNvPr>
          <p:cNvCxnSpPr>
            <a:cxnSpLocks/>
          </p:cNvCxnSpPr>
          <p:nvPr/>
        </p:nvCxnSpPr>
        <p:spPr>
          <a:xfrm>
            <a:off x="4702629" y="5464629"/>
            <a:ext cx="0" cy="53340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175D90A-8992-45C3-B7CF-B21E633D2F7B}"/>
              </a:ext>
            </a:extLst>
          </p:cNvPr>
          <p:cNvSpPr/>
          <p:nvPr/>
        </p:nvSpPr>
        <p:spPr>
          <a:xfrm>
            <a:off x="5617029" y="1687288"/>
            <a:ext cx="511618" cy="3820886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DB11B64-D927-4D79-8984-7B5858981F29}"/>
              </a:ext>
            </a:extLst>
          </p:cNvPr>
          <p:cNvSpPr/>
          <p:nvPr/>
        </p:nvSpPr>
        <p:spPr>
          <a:xfrm>
            <a:off x="6422577" y="2144485"/>
            <a:ext cx="2062502" cy="522514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dirty="0"/>
              <a:t>Gov relay inactive inside </a:t>
            </a:r>
            <a:r>
              <a:rPr lang="en-SG" sz="1400" dirty="0" err="1"/>
              <a:t>deadband</a:t>
            </a:r>
            <a:r>
              <a:rPr lang="en-SG" sz="1400" dirty="0"/>
              <a:t> window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7D1D1BA-060C-482C-9A5D-E6D059E54EAD}"/>
              </a:ext>
            </a:extLst>
          </p:cNvPr>
          <p:cNvCxnSpPr/>
          <p:nvPr/>
        </p:nvCxnSpPr>
        <p:spPr>
          <a:xfrm flipH="1">
            <a:off x="6128647" y="2634343"/>
            <a:ext cx="293924" cy="250371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D0C5114-B83D-4199-A611-FCC4D387B8FB}"/>
              </a:ext>
            </a:extLst>
          </p:cNvPr>
          <p:cNvGrpSpPr/>
          <p:nvPr/>
        </p:nvGrpSpPr>
        <p:grpSpPr>
          <a:xfrm>
            <a:off x="2193126" y="4918207"/>
            <a:ext cx="1573331" cy="522514"/>
            <a:chOff x="2193126" y="4918207"/>
            <a:chExt cx="1573331" cy="52251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11E794A-0414-4DF9-9A76-B5ED17E21D97}"/>
                </a:ext>
              </a:extLst>
            </p:cNvPr>
            <p:cNvSpPr/>
            <p:nvPr/>
          </p:nvSpPr>
          <p:spPr>
            <a:xfrm>
              <a:off x="2193126" y="4918207"/>
              <a:ext cx="1039927" cy="522514"/>
            </a:xfrm>
            <a:prstGeom prst="round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SG" sz="1400" dirty="0"/>
                <a:t>Regulation signal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2F1E485-E394-4C8E-BEF8-809F93215541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>
              <a:off x="3233053" y="5179464"/>
              <a:ext cx="533404" cy="261257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648CC49-F6ED-48AC-B3CC-94DE3B0903D6}"/>
              </a:ext>
            </a:extLst>
          </p:cNvPr>
          <p:cNvSpPr txBox="1"/>
          <p:nvPr/>
        </p:nvSpPr>
        <p:spPr>
          <a:xfrm>
            <a:off x="7202487" y="1604866"/>
            <a:ext cx="4989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200" i="1" dirty="0"/>
              <a:t>When commissioning, set </a:t>
            </a:r>
            <a:r>
              <a:rPr lang="en-SG" sz="1200" i="1" dirty="0" err="1"/>
              <a:t>deadband</a:t>
            </a:r>
            <a:r>
              <a:rPr lang="en-SG" sz="1200" i="1" dirty="0"/>
              <a:t> to minimum to check genset response</a:t>
            </a:r>
          </a:p>
          <a:p>
            <a:r>
              <a:rPr lang="en-SG" sz="1200" i="1" dirty="0"/>
              <a:t>After completed, set </a:t>
            </a:r>
            <a:r>
              <a:rPr lang="en-SG" sz="1200" i="1" dirty="0" err="1"/>
              <a:t>deadband</a:t>
            </a:r>
            <a:r>
              <a:rPr lang="en-SG" sz="1200" i="1" dirty="0"/>
              <a:t> back to prolong relay lifetime</a:t>
            </a:r>
          </a:p>
        </p:txBody>
      </p:sp>
    </p:spTree>
    <p:extLst>
      <p:ext uri="{BB962C8B-B14F-4D97-AF65-F5344CB8AC3E}">
        <p14:creationId xmlns:p14="http://schemas.microsoft.com/office/powerpoint/2010/main" val="107056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1" grpId="0"/>
      <p:bldP spid="19" grpId="0" animBg="1"/>
      <p:bldP spid="20" grpId="0" animBg="1"/>
      <p:bldP spid="2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AB2A7A-9D03-4F70-A52B-3283B9AC87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89" r="30824" b="50052"/>
          <a:stretch/>
        </p:blipFill>
        <p:spPr>
          <a:xfrm>
            <a:off x="485776" y="2787576"/>
            <a:ext cx="8433995" cy="281581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2180B7-4BC9-4878-B1F4-D03E114DAE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41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E0C07-9D5A-4AD5-88CF-0F5C9CE3C8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Voltage Regulation - Relay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BB84C-CAC3-420C-B517-2649B21D91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numCol="1"/>
          <a:lstStyle/>
          <a:p>
            <a:r>
              <a:rPr lang="en-SG" dirty="0"/>
              <a:t>1. Change AVR setting to relay</a:t>
            </a:r>
          </a:p>
          <a:p>
            <a:r>
              <a:rPr lang="en-SG" sz="1600" i="1" dirty="0"/>
              <a:t>Parameter &gt; Generator &gt; AVR &gt; </a:t>
            </a:r>
            <a:r>
              <a:rPr lang="en-SG" sz="1600" i="1" dirty="0">
                <a:solidFill>
                  <a:schemeClr val="accent2"/>
                </a:solidFill>
              </a:rPr>
              <a:t>General configuration</a:t>
            </a:r>
          </a:p>
          <a:p>
            <a:endParaRPr lang="en-SG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A406D8-FC61-4E37-8BDD-5DE450AE77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912" t="23843" r="55529" b="67843"/>
          <a:stretch/>
        </p:blipFill>
        <p:spPr>
          <a:xfrm>
            <a:off x="4496696" y="3816349"/>
            <a:ext cx="1409252" cy="570156"/>
          </a:xfrm>
          <a:prstGeom prst="rect">
            <a:avLst/>
          </a:prstGeom>
        </p:spPr>
      </p:pic>
      <p:sp>
        <p:nvSpPr>
          <p:cNvPr id="8" name="Callout: Left Arrow 7">
            <a:extLst>
              <a:ext uri="{FF2B5EF4-FFF2-40B4-BE49-F238E27FC236}">
                <a16:creationId xmlns:a16="http://schemas.microsoft.com/office/drawing/2014/main" id="{AC1DE259-BB2F-4175-B707-0188C887F65D}"/>
              </a:ext>
            </a:extLst>
          </p:cNvPr>
          <p:cNvSpPr/>
          <p:nvPr/>
        </p:nvSpPr>
        <p:spPr>
          <a:xfrm>
            <a:off x="5905948" y="3912031"/>
            <a:ext cx="1323191" cy="283452"/>
          </a:xfrm>
          <a:prstGeom prst="leftArrowCallout">
            <a:avLst>
              <a:gd name="adj1" fmla="val 18598"/>
              <a:gd name="adj2" fmla="val 21799"/>
              <a:gd name="adj3" fmla="val 25000"/>
              <a:gd name="adj4" fmla="val 83310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dirty="0"/>
              <a:t>Select “Relay”</a:t>
            </a:r>
          </a:p>
        </p:txBody>
      </p:sp>
      <p:sp>
        <p:nvSpPr>
          <p:cNvPr id="10" name="Callout: Up Arrow 9">
            <a:extLst>
              <a:ext uri="{FF2B5EF4-FFF2-40B4-BE49-F238E27FC236}">
                <a16:creationId xmlns:a16="http://schemas.microsoft.com/office/drawing/2014/main" id="{F0BE6EE6-7746-4818-8934-512F693C27BB}"/>
              </a:ext>
            </a:extLst>
          </p:cNvPr>
          <p:cNvSpPr/>
          <p:nvPr/>
        </p:nvSpPr>
        <p:spPr>
          <a:xfrm>
            <a:off x="4351468" y="4734056"/>
            <a:ext cx="1290917" cy="521783"/>
          </a:xfrm>
          <a:prstGeom prst="upArrowCallout">
            <a:avLst>
              <a:gd name="adj1" fmla="val 11391"/>
              <a:gd name="adj2" fmla="val 13680"/>
              <a:gd name="adj3" fmla="val 25000"/>
              <a:gd name="adj4" fmla="val 48696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50" dirty="0"/>
              <a:t>ignore this setting </a:t>
            </a:r>
          </a:p>
        </p:txBody>
      </p:sp>
    </p:spTree>
    <p:extLst>
      <p:ext uri="{BB962C8B-B14F-4D97-AF65-F5344CB8AC3E}">
        <p14:creationId xmlns:p14="http://schemas.microsoft.com/office/powerpoint/2010/main" val="245944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3146D7-CFA0-468F-91DB-FCDAD2452D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32" r="31668" b="39548"/>
          <a:stretch/>
        </p:blipFill>
        <p:spPr>
          <a:xfrm>
            <a:off x="497356" y="2983511"/>
            <a:ext cx="8331048" cy="354701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6FECBE-5360-46F7-A2D5-AE67B4AD61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42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B9F597-DC63-4B54-8F59-9333B333B9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Voltage Regulation - Relay</a:t>
            </a:r>
          </a:p>
          <a:p>
            <a:endParaRPr lang="en-SG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6D0CB4-979E-46FF-9A21-12002A7534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numCol="1"/>
          <a:lstStyle/>
          <a:p>
            <a:r>
              <a:rPr lang="en-SG" dirty="0"/>
              <a:t>2. Setup pulse signal and choosing relay terminals</a:t>
            </a:r>
          </a:p>
          <a:p>
            <a:r>
              <a:rPr lang="en-SG" sz="1600" i="1" dirty="0"/>
              <a:t>Parameter &gt; Generator &gt; AVR &gt; Relay configuration &gt; </a:t>
            </a:r>
            <a:r>
              <a:rPr lang="en-SG" sz="1600" i="1" dirty="0">
                <a:solidFill>
                  <a:schemeClr val="accent2"/>
                </a:solidFill>
              </a:rPr>
              <a:t>Output and period</a:t>
            </a:r>
          </a:p>
          <a:p>
            <a:endParaRPr lang="en-SG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A08B76-B03E-413D-8E7A-A18C9D19E5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2482" y="1091287"/>
            <a:ext cx="3932677" cy="1785153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89C22BA-2AD5-493B-83EF-B2D579AF4FAF}"/>
              </a:ext>
            </a:extLst>
          </p:cNvPr>
          <p:cNvSpPr/>
          <p:nvPr/>
        </p:nvSpPr>
        <p:spPr>
          <a:xfrm>
            <a:off x="5873474" y="4026558"/>
            <a:ext cx="895188" cy="198602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6691A74-0E45-4EEF-8F70-C302FBB08CA2}"/>
              </a:ext>
            </a:extLst>
          </p:cNvPr>
          <p:cNvSpPr/>
          <p:nvPr/>
        </p:nvSpPr>
        <p:spPr>
          <a:xfrm>
            <a:off x="5883984" y="4824248"/>
            <a:ext cx="895188" cy="198602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5CAD00E-537F-4C70-A18C-20C5ACC0E233}"/>
              </a:ext>
            </a:extLst>
          </p:cNvPr>
          <p:cNvSpPr/>
          <p:nvPr/>
        </p:nvSpPr>
        <p:spPr>
          <a:xfrm>
            <a:off x="7965032" y="1418897"/>
            <a:ext cx="727512" cy="136634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433F7E-CBB4-4754-A182-5EA61CE0ABEF}"/>
              </a:ext>
            </a:extLst>
          </p:cNvPr>
          <p:cNvSpPr/>
          <p:nvPr/>
        </p:nvSpPr>
        <p:spPr>
          <a:xfrm>
            <a:off x="7965032" y="2081048"/>
            <a:ext cx="165508" cy="3878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1E69E8-330E-490C-8133-DF6704BE223F}"/>
              </a:ext>
            </a:extLst>
          </p:cNvPr>
          <p:cNvSpPr/>
          <p:nvPr/>
        </p:nvSpPr>
        <p:spPr>
          <a:xfrm>
            <a:off x="8130540" y="2081048"/>
            <a:ext cx="388620" cy="3878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B1951A2-FFDD-4C2A-9302-CE4E86611B39}"/>
              </a:ext>
            </a:extLst>
          </p:cNvPr>
          <p:cNvSpPr/>
          <p:nvPr/>
        </p:nvSpPr>
        <p:spPr>
          <a:xfrm>
            <a:off x="8684668" y="2081048"/>
            <a:ext cx="165508" cy="3878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23EB7D-289F-4A36-ABDF-A2BF253AD76F}"/>
              </a:ext>
            </a:extLst>
          </p:cNvPr>
          <p:cNvSpPr/>
          <p:nvPr/>
        </p:nvSpPr>
        <p:spPr>
          <a:xfrm>
            <a:off x="8850176" y="2081048"/>
            <a:ext cx="301444" cy="3878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9C5C50-16C9-4543-AD5E-FE706A4B5C3D}"/>
              </a:ext>
            </a:extLst>
          </p:cNvPr>
          <p:cNvSpPr/>
          <p:nvPr/>
        </p:nvSpPr>
        <p:spPr>
          <a:xfrm>
            <a:off x="9412718" y="2081048"/>
            <a:ext cx="165508" cy="3878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9F5528D-5D6E-4E5B-89C0-3E7B4109B563}"/>
              </a:ext>
            </a:extLst>
          </p:cNvPr>
          <p:cNvSpPr/>
          <p:nvPr/>
        </p:nvSpPr>
        <p:spPr>
          <a:xfrm>
            <a:off x="9578226" y="2081048"/>
            <a:ext cx="210543" cy="3878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4ED5BC8-1A41-47E7-9CAE-14969E95E441}"/>
              </a:ext>
            </a:extLst>
          </p:cNvPr>
          <p:cNvSpPr/>
          <p:nvPr/>
        </p:nvSpPr>
        <p:spPr>
          <a:xfrm>
            <a:off x="10142389" y="2081048"/>
            <a:ext cx="165508" cy="3878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5410BE2-625C-4B8E-9681-34C6E0E53677}"/>
              </a:ext>
            </a:extLst>
          </p:cNvPr>
          <p:cNvSpPr/>
          <p:nvPr/>
        </p:nvSpPr>
        <p:spPr>
          <a:xfrm>
            <a:off x="10307897" y="2081048"/>
            <a:ext cx="62923" cy="3878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590D6D-F9B7-4D20-822F-A378C408FDA7}"/>
              </a:ext>
            </a:extLst>
          </p:cNvPr>
          <p:cNvSpPr/>
          <p:nvPr/>
        </p:nvSpPr>
        <p:spPr>
          <a:xfrm>
            <a:off x="10873014" y="2065808"/>
            <a:ext cx="165508" cy="38783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5214441-1864-4D8D-98DF-28FFF3C3ACBF}"/>
              </a:ext>
            </a:extLst>
          </p:cNvPr>
          <p:cNvSpPr/>
          <p:nvPr/>
        </p:nvSpPr>
        <p:spPr>
          <a:xfrm>
            <a:off x="8692544" y="1418897"/>
            <a:ext cx="727512" cy="136634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63D8008-C5D7-4182-9926-600516B7AC1B}"/>
              </a:ext>
            </a:extLst>
          </p:cNvPr>
          <p:cNvSpPr/>
          <p:nvPr/>
        </p:nvSpPr>
        <p:spPr>
          <a:xfrm>
            <a:off x="9425013" y="1418897"/>
            <a:ext cx="727512" cy="136634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7EC78D5-3320-417F-904A-18EBD23C3FC1}"/>
              </a:ext>
            </a:extLst>
          </p:cNvPr>
          <p:cNvSpPr/>
          <p:nvPr/>
        </p:nvSpPr>
        <p:spPr>
          <a:xfrm>
            <a:off x="10142389" y="1418897"/>
            <a:ext cx="727512" cy="136634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2C63BB9-2363-4126-A428-A44C9F7C113B}"/>
              </a:ext>
            </a:extLst>
          </p:cNvPr>
          <p:cNvSpPr/>
          <p:nvPr/>
        </p:nvSpPr>
        <p:spPr>
          <a:xfrm>
            <a:off x="10869901" y="1418897"/>
            <a:ext cx="727512" cy="136634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C5A01E5-EBA4-46DB-8095-70819596C77D}"/>
              </a:ext>
            </a:extLst>
          </p:cNvPr>
          <p:cNvSpPr/>
          <p:nvPr/>
        </p:nvSpPr>
        <p:spPr>
          <a:xfrm>
            <a:off x="3755571" y="5066394"/>
            <a:ext cx="2220686" cy="558800"/>
          </a:xfrm>
          <a:prstGeom prst="roundRect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6FDED36-86C4-4489-A8A0-CF65EDCB79FE}"/>
              </a:ext>
            </a:extLst>
          </p:cNvPr>
          <p:cNvSpPr/>
          <p:nvPr/>
        </p:nvSpPr>
        <p:spPr>
          <a:xfrm>
            <a:off x="4093029" y="5732265"/>
            <a:ext cx="1600200" cy="218979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SG" sz="1050" dirty="0"/>
              <a:t>Select any unused DO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9AF30F2-9FC8-4097-BA93-684929DCA27B}"/>
              </a:ext>
            </a:extLst>
          </p:cNvPr>
          <p:cNvSpPr/>
          <p:nvPr/>
        </p:nvSpPr>
        <p:spPr>
          <a:xfrm>
            <a:off x="6191537" y="5150212"/>
            <a:ext cx="979714" cy="17559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SG" sz="1050" dirty="0"/>
              <a:t>Relay Increase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D044903-3EE7-4548-83EC-4983DC077C1D}"/>
              </a:ext>
            </a:extLst>
          </p:cNvPr>
          <p:cNvSpPr/>
          <p:nvPr/>
        </p:nvSpPr>
        <p:spPr>
          <a:xfrm>
            <a:off x="6189285" y="5393927"/>
            <a:ext cx="1066800" cy="18987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SG" sz="1050" dirty="0"/>
              <a:t>Relay Decrease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B13A302-DD73-491C-A8AB-C281E87312ED}"/>
              </a:ext>
            </a:extLst>
          </p:cNvPr>
          <p:cNvCxnSpPr/>
          <p:nvPr/>
        </p:nvCxnSpPr>
        <p:spPr>
          <a:xfrm>
            <a:off x="5148943" y="5150212"/>
            <a:ext cx="1066800" cy="877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B5486E1-E526-43EE-8C5A-D922B25FFF2C}"/>
              </a:ext>
            </a:extLst>
          </p:cNvPr>
          <p:cNvCxnSpPr/>
          <p:nvPr/>
        </p:nvCxnSpPr>
        <p:spPr>
          <a:xfrm>
            <a:off x="5159829" y="5401072"/>
            <a:ext cx="1066800" cy="877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158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2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7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5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75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75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5" grpId="0" animBg="1"/>
      <p:bldP spid="15" grpId="1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2" grpId="0" animBg="1"/>
      <p:bldP spid="33" grpId="0" animBg="1"/>
      <p:bldP spid="34" grpId="0"/>
      <p:bldP spid="3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45699E-FB23-466C-B9C6-1A3FCB5DD5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30" r="33393" b="58156"/>
          <a:stretch/>
        </p:blipFill>
        <p:spPr>
          <a:xfrm>
            <a:off x="485776" y="2828744"/>
            <a:ext cx="8120743" cy="2270935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A775BE-CB9A-4B64-9474-947E81C055E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43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0DF669-A12B-4720-B637-7E5CEACDF4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Voltage Regulation - Relay</a:t>
            </a:r>
          </a:p>
          <a:p>
            <a:endParaRPr lang="en-SG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BDBB71-5779-47CD-926B-74704CE455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numCol="1"/>
          <a:lstStyle/>
          <a:p>
            <a:r>
              <a:rPr lang="en-SG" dirty="0"/>
              <a:t>3. Setup voltage Gain</a:t>
            </a:r>
          </a:p>
          <a:p>
            <a:r>
              <a:rPr lang="en-SG" sz="1600" i="1" dirty="0"/>
              <a:t>Parameter &gt; Generator &gt; AVR &gt; Voltage PID &gt;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SG" sz="1600" i="1" dirty="0">
                <a:solidFill>
                  <a:schemeClr val="accent2"/>
                </a:solidFill>
              </a:rPr>
              <a:t>Island (relay)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SG" sz="1600" i="1" dirty="0">
                <a:solidFill>
                  <a:schemeClr val="accent2"/>
                </a:solidFill>
              </a:rPr>
              <a:t>Load share (relay)</a:t>
            </a:r>
          </a:p>
          <a:p>
            <a:pPr marL="285750" indent="-28575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SG" sz="1600" i="1" dirty="0">
                <a:solidFill>
                  <a:schemeClr val="accent2"/>
                </a:solidFill>
              </a:rPr>
              <a:t>Mains Parallel (relay)</a:t>
            </a:r>
            <a:endParaRPr lang="en-SG" sz="1600" dirty="0">
              <a:solidFill>
                <a:schemeClr val="accent2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E5CA4E1-118E-49F2-A9EF-79AAC56957B8}"/>
              </a:ext>
            </a:extLst>
          </p:cNvPr>
          <p:cNvSpPr/>
          <p:nvPr/>
        </p:nvSpPr>
        <p:spPr>
          <a:xfrm>
            <a:off x="5900057" y="3877124"/>
            <a:ext cx="849086" cy="183245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FC2D46-B9CC-4A15-806F-AE363ABCA310}"/>
              </a:ext>
            </a:extLst>
          </p:cNvPr>
          <p:cNvSpPr/>
          <p:nvPr/>
        </p:nvSpPr>
        <p:spPr>
          <a:xfrm>
            <a:off x="5900057" y="4682667"/>
            <a:ext cx="849086" cy="183245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36BCC7-90B8-41FC-A92C-7404FA8A05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22" t="14109" r="31428" b="46874"/>
          <a:stretch/>
        </p:blipFill>
        <p:spPr>
          <a:xfrm>
            <a:off x="2166256" y="3436392"/>
            <a:ext cx="7467601" cy="267579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30E100-85A9-4C22-9E9E-1E48B9667F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32" t="14109" r="31072" b="49892"/>
          <a:stretch/>
        </p:blipFill>
        <p:spPr>
          <a:xfrm>
            <a:off x="4110491" y="4084089"/>
            <a:ext cx="7522028" cy="2468828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2C054A-C486-42A5-97A8-A23E46BAB756}"/>
              </a:ext>
            </a:extLst>
          </p:cNvPr>
          <p:cNvSpPr txBox="1"/>
          <p:nvPr/>
        </p:nvSpPr>
        <p:spPr>
          <a:xfrm>
            <a:off x="7041921" y="2122915"/>
            <a:ext cx="4989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1200" i="1" dirty="0"/>
              <a:t>When commissioning, set </a:t>
            </a:r>
            <a:r>
              <a:rPr lang="en-SG" sz="1200" i="1" dirty="0" err="1"/>
              <a:t>deadband</a:t>
            </a:r>
            <a:r>
              <a:rPr lang="en-SG" sz="1200" i="1" dirty="0"/>
              <a:t> to minimum to check genset response</a:t>
            </a:r>
          </a:p>
          <a:p>
            <a:r>
              <a:rPr lang="en-SG" sz="1200" i="1" dirty="0"/>
              <a:t>After completed, set </a:t>
            </a:r>
            <a:r>
              <a:rPr lang="en-SG" sz="1200" i="1" dirty="0" err="1"/>
              <a:t>deadband</a:t>
            </a:r>
            <a:r>
              <a:rPr lang="en-SG" sz="1200" i="1" dirty="0"/>
              <a:t> back to prolong relay lifetime</a:t>
            </a:r>
          </a:p>
        </p:txBody>
      </p:sp>
    </p:spTree>
    <p:extLst>
      <p:ext uri="{BB962C8B-B14F-4D97-AF65-F5344CB8AC3E}">
        <p14:creationId xmlns:p14="http://schemas.microsoft.com/office/powerpoint/2010/main" val="97202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A38741-C148-4DE0-9D4A-C4E724BF6E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44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5F30C-DA94-46B9-B0D9-CCDD169DAE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Relay Regulation Status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1B373A-FF07-4F64-8529-238C4873C7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G" dirty="0"/>
              <a:t>Check </a:t>
            </a:r>
            <a:r>
              <a:rPr lang="en-SG" dirty="0">
                <a:solidFill>
                  <a:schemeClr val="accent1"/>
                </a:solidFill>
              </a:rPr>
              <a:t>Device</a:t>
            </a:r>
          </a:p>
          <a:p>
            <a:endParaRPr lang="en-SG" dirty="0"/>
          </a:p>
          <a:p>
            <a:r>
              <a:rPr lang="en-SG" sz="1600" i="1" dirty="0"/>
              <a:t>&gt; Governor reg.</a:t>
            </a:r>
          </a:p>
          <a:p>
            <a:r>
              <a:rPr lang="en-SG" sz="1600" i="1" dirty="0"/>
              <a:t>&gt; AVR reg.</a:t>
            </a:r>
          </a:p>
          <a:p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78B13-7D57-4E26-974D-7A6EA8469D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71" r="50000" b="30794"/>
          <a:stretch/>
        </p:blipFill>
        <p:spPr>
          <a:xfrm>
            <a:off x="3222172" y="1737177"/>
            <a:ext cx="6096000" cy="41583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8823374-ACC4-461B-880F-2F1F01FE3F87}"/>
              </a:ext>
            </a:extLst>
          </p:cNvPr>
          <p:cNvGrpSpPr/>
          <p:nvPr/>
        </p:nvGrpSpPr>
        <p:grpSpPr>
          <a:xfrm>
            <a:off x="3222172" y="1737177"/>
            <a:ext cx="6096000" cy="4166508"/>
            <a:chOff x="3222172" y="1737177"/>
            <a:chExt cx="6096000" cy="416650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69393D6-F7EC-44A5-91A4-5C0A279E5F17}"/>
                </a:ext>
              </a:extLst>
            </p:cNvPr>
            <p:cNvSpPr/>
            <p:nvPr/>
          </p:nvSpPr>
          <p:spPr>
            <a:xfrm>
              <a:off x="5486400" y="1737177"/>
              <a:ext cx="3831772" cy="4166508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89357F5-AF3B-43B6-9B74-858D58790F24}"/>
                </a:ext>
              </a:extLst>
            </p:cNvPr>
            <p:cNvSpPr/>
            <p:nvPr/>
          </p:nvSpPr>
          <p:spPr>
            <a:xfrm>
              <a:off x="3222172" y="1753522"/>
              <a:ext cx="903514" cy="4150163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EA59DF6-4FA1-42CC-8FFD-08CAD9127DB2}"/>
                </a:ext>
              </a:extLst>
            </p:cNvPr>
            <p:cNvSpPr/>
            <p:nvPr/>
          </p:nvSpPr>
          <p:spPr>
            <a:xfrm>
              <a:off x="4125686" y="1753522"/>
              <a:ext cx="1360714" cy="2655191"/>
            </a:xfrm>
            <a:prstGeom prst="rect">
              <a:avLst/>
            </a:prstGeom>
            <a:solidFill>
              <a:schemeClr val="dk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SG"/>
            </a:p>
          </p:txBody>
        </p:sp>
      </p:grpSp>
    </p:spTree>
    <p:extLst>
      <p:ext uri="{BB962C8B-B14F-4D97-AF65-F5344CB8AC3E}">
        <p14:creationId xmlns:p14="http://schemas.microsoft.com/office/powerpoint/2010/main" val="236237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type="body" sz="quarter" idx="13"/>
          </p:nvPr>
        </p:nvSpPr>
        <p:spPr/>
        <p:txBody>
          <a:bodyPr numCol="1"/>
          <a:lstStyle/>
          <a:p>
            <a:pPr algn="ctr"/>
            <a:r>
              <a:rPr lang="en-US" dirty="0" err="1"/>
              <a:t>Synchronisation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4A349C-B5C9-46EA-9EAA-87306D3A8A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numCol="2"/>
          <a:lstStyle/>
          <a:p>
            <a:pPr marL="380990" indent="-380990">
              <a:buFont typeface="Wingdings" panose="05000000000000000000" pitchFamily="2" charset="2"/>
              <a:buChar char="§"/>
            </a:pPr>
            <a:endParaRPr lang="en-US" dirty="0"/>
          </a:p>
          <a:p>
            <a:pPr marL="380990" indent="-380990">
              <a:buFont typeface="Wingdings" panose="05000000000000000000" pitchFamily="2" charset="2"/>
              <a:buChar char="§"/>
            </a:pPr>
            <a:endParaRPr lang="en-US" dirty="0"/>
          </a:p>
          <a:p>
            <a:pPr marL="380990" indent="-380990">
              <a:buFont typeface="Wingdings" panose="05000000000000000000" pitchFamily="2" charset="2"/>
              <a:buChar char="§"/>
            </a:pPr>
            <a:endParaRPr lang="en-US" dirty="0"/>
          </a:p>
          <a:p>
            <a:pPr marL="380990" indent="-380990">
              <a:buFont typeface="Wingdings" panose="05000000000000000000" pitchFamily="2" charset="2"/>
              <a:buChar char="§"/>
            </a:pPr>
            <a:endParaRPr lang="en-US" dirty="0"/>
          </a:p>
          <a:p>
            <a:pPr marL="380990" indent="-380990">
              <a:buFont typeface="Wingdings" panose="05000000000000000000" pitchFamily="2" charset="2"/>
              <a:buChar char="§"/>
            </a:pPr>
            <a:endParaRPr lang="en-US" dirty="0"/>
          </a:p>
          <a:p>
            <a:pPr marL="380990" indent="-380990">
              <a:buFont typeface="Wingdings" panose="05000000000000000000" pitchFamily="2" charset="2"/>
              <a:buChar char="§"/>
            </a:pPr>
            <a:endParaRPr lang="en-US" dirty="0"/>
          </a:p>
          <a:p>
            <a:pPr marL="380990" indent="-380990">
              <a:buFont typeface="Wingdings" panose="05000000000000000000" pitchFamily="2" charset="2"/>
              <a:buChar char="§"/>
            </a:pPr>
            <a:endParaRPr lang="en-US" dirty="0"/>
          </a:p>
          <a:p>
            <a:pPr marL="380990" indent="-380990">
              <a:buFont typeface="Wingdings" panose="05000000000000000000" pitchFamily="2" charset="2"/>
              <a:buChar char="§"/>
            </a:pPr>
            <a:endParaRPr lang="en-US" dirty="0"/>
          </a:p>
          <a:p>
            <a:pPr marL="380990" indent="-380990"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B32163-C2CA-4AFF-B82F-B46D2DEF5E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8817" y="1813237"/>
            <a:ext cx="4342927" cy="323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819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545E72B-5910-4C3E-B3AC-89D4C7AEE2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46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95DEB-8903-4869-AE77-6802AF1AEA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Synchronisation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BC433-0175-46B0-8D23-4CE9ABF8CC3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949" y="1276350"/>
            <a:ext cx="6728487" cy="5079999"/>
          </a:xfrm>
        </p:spPr>
        <p:txBody>
          <a:bodyPr numCol="1"/>
          <a:lstStyle/>
          <a:p>
            <a:r>
              <a:rPr lang="en-SG" dirty="0"/>
              <a:t>AGC </a:t>
            </a:r>
            <a:r>
              <a:rPr lang="en-SG" u="sng" dirty="0"/>
              <a:t>always</a:t>
            </a:r>
            <a:r>
              <a:rPr lang="en-SG" dirty="0"/>
              <a:t> perform synchronism check before closing breakers</a:t>
            </a:r>
          </a:p>
          <a:p>
            <a:r>
              <a:rPr lang="en-SG" dirty="0"/>
              <a:t>All modes: Auto, Semi Auto, and Manual </a:t>
            </a:r>
          </a:p>
          <a:p>
            <a:endParaRPr lang="en-SG" dirty="0"/>
          </a:p>
        </p:txBody>
      </p:sp>
      <p:pic>
        <p:nvPicPr>
          <p:cNvPr id="6" name="Picture 2" descr="C:\Users\SRH\Pictures\DEIF\CSQ3.tif">
            <a:extLst>
              <a:ext uri="{FF2B5EF4-FFF2-40B4-BE49-F238E27FC236}">
                <a16:creationId xmlns:a16="http://schemas.microsoft.com/office/drawing/2014/main" id="{A1BF6A77-8D91-4018-844D-6B266D2A1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085" y="1792637"/>
            <a:ext cx="4324349" cy="375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3F2C3D5-8665-4BF5-ABA0-3791255195C7}"/>
              </a:ext>
            </a:extLst>
          </p:cNvPr>
          <p:cNvSpPr/>
          <p:nvPr/>
        </p:nvSpPr>
        <p:spPr bwMode="auto">
          <a:xfrm>
            <a:off x="9387272" y="4484882"/>
            <a:ext cx="60959" cy="60959"/>
          </a:xfrm>
          <a:prstGeom prst="ellipse">
            <a:avLst/>
          </a:prstGeom>
          <a:solidFill>
            <a:srgbClr val="FF9393"/>
          </a:solidFill>
          <a:ln w="12700" cap="flat" cmpd="sng" algn="ctr">
            <a:solidFill>
              <a:srgbClr val="FF19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3200">
              <a:latin typeface="Arial" charset="0"/>
              <a:ea typeface="ＭＳ Ｐゴシック" pitchFamily="8" charset="-12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EC790AA-FE2D-4A47-9C46-6F1FEAC13553}"/>
              </a:ext>
            </a:extLst>
          </p:cNvPr>
          <p:cNvSpPr/>
          <p:nvPr/>
        </p:nvSpPr>
        <p:spPr bwMode="auto">
          <a:xfrm>
            <a:off x="9236906" y="4472184"/>
            <a:ext cx="60959" cy="60959"/>
          </a:xfrm>
          <a:prstGeom prst="ellipse">
            <a:avLst/>
          </a:prstGeom>
          <a:solidFill>
            <a:srgbClr val="FF9393"/>
          </a:solidFill>
          <a:ln w="12700" cap="flat" cmpd="sng" algn="ctr">
            <a:solidFill>
              <a:srgbClr val="FF19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3200">
              <a:latin typeface="Arial" charset="0"/>
              <a:ea typeface="ＭＳ Ｐゴシック" pitchFamily="8" charset="-128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6096F9F-FC55-4E7D-AC32-6AF46304AADC}"/>
              </a:ext>
            </a:extLst>
          </p:cNvPr>
          <p:cNvSpPr/>
          <p:nvPr/>
        </p:nvSpPr>
        <p:spPr bwMode="auto">
          <a:xfrm>
            <a:off x="9092890" y="4430273"/>
            <a:ext cx="60959" cy="60959"/>
          </a:xfrm>
          <a:prstGeom prst="ellipse">
            <a:avLst/>
          </a:prstGeom>
          <a:solidFill>
            <a:srgbClr val="FF9393"/>
          </a:solidFill>
          <a:ln w="12700" cap="flat" cmpd="sng" algn="ctr">
            <a:solidFill>
              <a:srgbClr val="FF19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3200">
              <a:latin typeface="Arial" charset="0"/>
              <a:ea typeface="ＭＳ Ｐゴシック" pitchFamily="8" charset="-128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3F5D2E9-18AC-4B63-91B9-0FC15973C048}"/>
              </a:ext>
            </a:extLst>
          </p:cNvPr>
          <p:cNvSpPr/>
          <p:nvPr/>
        </p:nvSpPr>
        <p:spPr bwMode="auto">
          <a:xfrm>
            <a:off x="8955224" y="4359790"/>
            <a:ext cx="60959" cy="60959"/>
          </a:xfrm>
          <a:prstGeom prst="ellipse">
            <a:avLst/>
          </a:prstGeom>
          <a:solidFill>
            <a:srgbClr val="FF9393"/>
          </a:solidFill>
          <a:ln w="12700" cap="flat" cmpd="sng" algn="ctr">
            <a:solidFill>
              <a:srgbClr val="FF19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3200">
              <a:latin typeface="Arial" charset="0"/>
              <a:ea typeface="ＭＳ Ｐゴシック" pitchFamily="8" charset="-128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AF9C40A-0374-48A3-B1C6-7CC9F770D600}"/>
              </a:ext>
            </a:extLst>
          </p:cNvPr>
          <p:cNvSpPr/>
          <p:nvPr/>
        </p:nvSpPr>
        <p:spPr bwMode="auto">
          <a:xfrm>
            <a:off x="8833816" y="4267333"/>
            <a:ext cx="60959" cy="60959"/>
          </a:xfrm>
          <a:prstGeom prst="ellipse">
            <a:avLst/>
          </a:prstGeom>
          <a:solidFill>
            <a:srgbClr val="FF9393"/>
          </a:solidFill>
          <a:ln w="12700" cap="flat" cmpd="sng" algn="ctr">
            <a:solidFill>
              <a:srgbClr val="FF19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3200">
              <a:latin typeface="Arial" charset="0"/>
              <a:ea typeface="ＭＳ Ｐゴシック" pitchFamily="8" charset="-128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462ABD4-861C-4C4F-9972-7B9955C00998}"/>
              </a:ext>
            </a:extLst>
          </p:cNvPr>
          <p:cNvSpPr/>
          <p:nvPr/>
        </p:nvSpPr>
        <p:spPr bwMode="auto">
          <a:xfrm>
            <a:off x="8727896" y="4152274"/>
            <a:ext cx="60959" cy="60959"/>
          </a:xfrm>
          <a:prstGeom prst="ellipse">
            <a:avLst/>
          </a:prstGeom>
          <a:solidFill>
            <a:srgbClr val="FF9393"/>
          </a:solidFill>
          <a:ln w="12700" cap="flat" cmpd="sng" algn="ctr">
            <a:solidFill>
              <a:srgbClr val="FF19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3200">
              <a:latin typeface="Arial" charset="0"/>
              <a:ea typeface="ＭＳ Ｐゴシック" pitchFamily="8" charset="-128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9D1DA5F-7264-48CE-830C-F367DB58925F}"/>
              </a:ext>
            </a:extLst>
          </p:cNvPr>
          <p:cNvSpPr/>
          <p:nvPr/>
        </p:nvSpPr>
        <p:spPr bwMode="auto">
          <a:xfrm>
            <a:off x="8644168" y="4020957"/>
            <a:ext cx="60959" cy="60959"/>
          </a:xfrm>
          <a:prstGeom prst="ellipse">
            <a:avLst/>
          </a:prstGeom>
          <a:solidFill>
            <a:srgbClr val="FF9393"/>
          </a:solidFill>
          <a:ln w="12700" cap="flat" cmpd="sng" algn="ctr">
            <a:solidFill>
              <a:srgbClr val="FF19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3200">
              <a:latin typeface="Arial" charset="0"/>
              <a:ea typeface="ＭＳ Ｐゴシック" pitchFamily="8" charset="-128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DA9CBE2-F3BA-4E97-819B-135C68938A75}"/>
              </a:ext>
            </a:extLst>
          </p:cNvPr>
          <p:cNvSpPr/>
          <p:nvPr/>
        </p:nvSpPr>
        <p:spPr bwMode="auto">
          <a:xfrm>
            <a:off x="8580034" y="3876941"/>
            <a:ext cx="60959" cy="60959"/>
          </a:xfrm>
          <a:prstGeom prst="ellipse">
            <a:avLst/>
          </a:prstGeom>
          <a:solidFill>
            <a:srgbClr val="FF9393"/>
          </a:solidFill>
          <a:ln w="12700" cap="flat" cmpd="sng" algn="ctr">
            <a:solidFill>
              <a:srgbClr val="FF19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3200">
              <a:latin typeface="Arial" charset="0"/>
              <a:ea typeface="ＭＳ Ｐゴシック" pitchFamily="8" charset="-128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4BE1EA8-3252-46A5-891D-2950FFC0050A}"/>
              </a:ext>
            </a:extLst>
          </p:cNvPr>
          <p:cNvSpPr/>
          <p:nvPr/>
        </p:nvSpPr>
        <p:spPr bwMode="auto">
          <a:xfrm>
            <a:off x="8543205" y="3720226"/>
            <a:ext cx="60959" cy="60959"/>
          </a:xfrm>
          <a:prstGeom prst="ellipse">
            <a:avLst/>
          </a:prstGeom>
          <a:solidFill>
            <a:srgbClr val="FF9393"/>
          </a:solidFill>
          <a:ln w="12700" cap="flat" cmpd="sng" algn="ctr">
            <a:solidFill>
              <a:srgbClr val="FF19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3200">
              <a:latin typeface="Arial" charset="0"/>
              <a:ea typeface="ＭＳ Ｐゴシック" pitchFamily="8" charset="-128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8FD44FB-35AB-4BC8-BB25-24B68C472DFB}"/>
              </a:ext>
            </a:extLst>
          </p:cNvPr>
          <p:cNvSpPr/>
          <p:nvPr/>
        </p:nvSpPr>
        <p:spPr bwMode="auto">
          <a:xfrm>
            <a:off x="8528600" y="3560337"/>
            <a:ext cx="60959" cy="60959"/>
          </a:xfrm>
          <a:prstGeom prst="ellipse">
            <a:avLst/>
          </a:prstGeom>
          <a:solidFill>
            <a:srgbClr val="FF9393"/>
          </a:solidFill>
          <a:ln w="12700" cap="flat" cmpd="sng" algn="ctr">
            <a:solidFill>
              <a:srgbClr val="FF19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3200">
              <a:latin typeface="Arial" charset="0"/>
              <a:ea typeface="ＭＳ Ｐゴシック" pitchFamily="8" charset="-128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F030F10-68D8-44A8-B707-B86B93645A77}"/>
              </a:ext>
            </a:extLst>
          </p:cNvPr>
          <p:cNvSpPr/>
          <p:nvPr/>
        </p:nvSpPr>
        <p:spPr bwMode="auto">
          <a:xfrm>
            <a:off x="8540029" y="3401693"/>
            <a:ext cx="60959" cy="60959"/>
          </a:xfrm>
          <a:prstGeom prst="ellipse">
            <a:avLst/>
          </a:prstGeom>
          <a:solidFill>
            <a:srgbClr val="FF9393"/>
          </a:solidFill>
          <a:ln w="12700" cap="flat" cmpd="sng" algn="ctr">
            <a:solidFill>
              <a:srgbClr val="FF19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3200">
              <a:latin typeface="Arial" charset="0"/>
              <a:ea typeface="ＭＳ Ｐゴシック" pitchFamily="8" charset="-128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7FAB769-6CCD-4389-9FBC-88B43F661D03}"/>
              </a:ext>
            </a:extLst>
          </p:cNvPr>
          <p:cNvSpPr/>
          <p:nvPr/>
        </p:nvSpPr>
        <p:spPr bwMode="auto">
          <a:xfrm>
            <a:off x="8580034" y="3246522"/>
            <a:ext cx="60959" cy="60959"/>
          </a:xfrm>
          <a:prstGeom prst="ellipse">
            <a:avLst/>
          </a:prstGeom>
          <a:solidFill>
            <a:srgbClr val="FF9393"/>
          </a:solidFill>
          <a:ln w="12700" cap="flat" cmpd="sng" algn="ctr">
            <a:solidFill>
              <a:srgbClr val="FF19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3200">
              <a:latin typeface="Arial" charset="0"/>
              <a:ea typeface="ＭＳ Ｐゴシック" pitchFamily="8" charset="-128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91DF9EC-D0F7-481A-A9FC-C3CD2F97FB31}"/>
              </a:ext>
            </a:extLst>
          </p:cNvPr>
          <p:cNvSpPr/>
          <p:nvPr/>
        </p:nvSpPr>
        <p:spPr bwMode="auto">
          <a:xfrm>
            <a:off x="8639269" y="3096157"/>
            <a:ext cx="60959" cy="60959"/>
          </a:xfrm>
          <a:prstGeom prst="ellipse">
            <a:avLst/>
          </a:prstGeom>
          <a:solidFill>
            <a:srgbClr val="FF9393"/>
          </a:solidFill>
          <a:ln w="12700" cap="flat" cmpd="sng" algn="ctr">
            <a:solidFill>
              <a:srgbClr val="FF19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3200">
              <a:latin typeface="Arial" charset="0"/>
              <a:ea typeface="ＭＳ Ｐゴシック" pitchFamily="8" charset="-128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93582DD-D11A-4B1D-B4FA-1F834C84AD04}"/>
              </a:ext>
            </a:extLst>
          </p:cNvPr>
          <p:cNvSpPr/>
          <p:nvPr/>
        </p:nvSpPr>
        <p:spPr bwMode="auto">
          <a:xfrm>
            <a:off x="8724466" y="2964840"/>
            <a:ext cx="60959" cy="60959"/>
          </a:xfrm>
          <a:prstGeom prst="ellipse">
            <a:avLst/>
          </a:prstGeom>
          <a:solidFill>
            <a:srgbClr val="FF9393"/>
          </a:solidFill>
          <a:ln w="12700" cap="flat" cmpd="sng" algn="ctr">
            <a:solidFill>
              <a:srgbClr val="FF19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3200">
              <a:latin typeface="Arial" charset="0"/>
              <a:ea typeface="ＭＳ Ｐゴシック" pitchFamily="8" charset="-128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17613D6-65BB-4160-9BFF-9B08A4D9A822}"/>
              </a:ext>
            </a:extLst>
          </p:cNvPr>
          <p:cNvSpPr/>
          <p:nvPr/>
        </p:nvSpPr>
        <p:spPr bwMode="auto">
          <a:xfrm>
            <a:off x="8830641" y="2846606"/>
            <a:ext cx="60959" cy="60959"/>
          </a:xfrm>
          <a:prstGeom prst="ellipse">
            <a:avLst/>
          </a:prstGeom>
          <a:solidFill>
            <a:srgbClr val="FF9393"/>
          </a:solidFill>
          <a:ln w="12700" cap="flat" cmpd="sng" algn="ctr">
            <a:solidFill>
              <a:srgbClr val="FF19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3200">
              <a:latin typeface="Arial" charset="0"/>
              <a:ea typeface="ＭＳ Ｐゴシック" pitchFamily="8" charset="-128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EA78353-EC23-4EF1-8940-036BB3548A2C}"/>
              </a:ext>
            </a:extLst>
          </p:cNvPr>
          <p:cNvSpPr/>
          <p:nvPr/>
        </p:nvSpPr>
        <p:spPr bwMode="auto">
          <a:xfrm>
            <a:off x="8952648" y="2753770"/>
            <a:ext cx="60959" cy="60959"/>
          </a:xfrm>
          <a:prstGeom prst="ellipse">
            <a:avLst/>
          </a:prstGeom>
          <a:solidFill>
            <a:srgbClr val="FF9393"/>
          </a:solidFill>
          <a:ln w="12700" cap="flat" cmpd="sng" algn="ctr">
            <a:solidFill>
              <a:srgbClr val="FF19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3200">
              <a:latin typeface="Arial" charset="0"/>
              <a:ea typeface="ＭＳ Ｐゴシック" pitchFamily="8" charset="-128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7024D01-C457-4031-88EE-205EAA3CD73C}"/>
              </a:ext>
            </a:extLst>
          </p:cNvPr>
          <p:cNvSpPr/>
          <p:nvPr/>
        </p:nvSpPr>
        <p:spPr bwMode="auto">
          <a:xfrm>
            <a:off x="9086593" y="2683288"/>
            <a:ext cx="60959" cy="60959"/>
          </a:xfrm>
          <a:prstGeom prst="ellipse">
            <a:avLst/>
          </a:prstGeom>
          <a:solidFill>
            <a:srgbClr val="FF9393"/>
          </a:solidFill>
          <a:ln w="12700" cap="flat" cmpd="sng" algn="ctr">
            <a:solidFill>
              <a:srgbClr val="FF19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3200">
              <a:latin typeface="Arial" charset="0"/>
              <a:ea typeface="ＭＳ Ｐゴシック" pitchFamily="8" charset="-128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7D2BEEB-945A-4013-9743-4D0346CBE613}"/>
              </a:ext>
            </a:extLst>
          </p:cNvPr>
          <p:cNvSpPr/>
          <p:nvPr/>
        </p:nvSpPr>
        <p:spPr bwMode="auto">
          <a:xfrm>
            <a:off x="9232009" y="2638470"/>
            <a:ext cx="60959" cy="60959"/>
          </a:xfrm>
          <a:prstGeom prst="ellipse">
            <a:avLst/>
          </a:prstGeom>
          <a:solidFill>
            <a:srgbClr val="FF9393"/>
          </a:solidFill>
          <a:ln w="12700" cap="flat" cmpd="sng" algn="ctr">
            <a:solidFill>
              <a:srgbClr val="FF19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3200">
              <a:latin typeface="Arial" charset="0"/>
              <a:ea typeface="ＭＳ Ｐゴシック" pitchFamily="8" charset="-128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1385248-2A02-4747-AF90-3CA2CD989D2B}"/>
              </a:ext>
            </a:extLst>
          </p:cNvPr>
          <p:cNvSpPr/>
          <p:nvPr/>
        </p:nvSpPr>
        <p:spPr bwMode="auto">
          <a:xfrm>
            <a:off x="9384676" y="2623498"/>
            <a:ext cx="60959" cy="60959"/>
          </a:xfrm>
          <a:prstGeom prst="ellipse">
            <a:avLst/>
          </a:prstGeom>
          <a:solidFill>
            <a:srgbClr val="FF9393"/>
          </a:solidFill>
          <a:ln w="12700" cap="flat" cmpd="sng" algn="ctr">
            <a:solidFill>
              <a:srgbClr val="FF191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3200">
              <a:latin typeface="Arial" charset="0"/>
              <a:ea typeface="ＭＳ Ｐゴシック" pitchFamily="8" charset="-128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9DD4060-2E87-4434-BA04-287D5D3329A7}"/>
              </a:ext>
            </a:extLst>
          </p:cNvPr>
          <p:cNvSpPr/>
          <p:nvPr/>
        </p:nvSpPr>
        <p:spPr bwMode="auto">
          <a:xfrm>
            <a:off x="9383417" y="2382426"/>
            <a:ext cx="60959" cy="60959"/>
          </a:xfrm>
          <a:prstGeom prst="ellipse">
            <a:avLst/>
          </a:prstGeom>
          <a:solidFill>
            <a:srgbClr val="FFE48F"/>
          </a:solidFill>
          <a:ln w="127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3200">
              <a:latin typeface="Arial" charset="0"/>
              <a:ea typeface="ＭＳ Ｐゴシック" pitchFamily="8" charset="-128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B121F4C-DAB0-4A31-9074-A33ABC42BCD7}"/>
              </a:ext>
            </a:extLst>
          </p:cNvPr>
          <p:cNvSpPr/>
          <p:nvPr/>
        </p:nvSpPr>
        <p:spPr bwMode="auto">
          <a:xfrm>
            <a:off x="9381249" y="2865800"/>
            <a:ext cx="60959" cy="60959"/>
          </a:xfrm>
          <a:prstGeom prst="ellipse">
            <a:avLst/>
          </a:prstGeom>
          <a:solidFill>
            <a:srgbClr val="FFE48F"/>
          </a:solidFill>
          <a:ln w="127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17" tIns="60958" rIns="121917" bIns="60958" numCol="1" rtlCol="0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sz="3200">
              <a:latin typeface="Arial" charset="0"/>
              <a:ea typeface="ＭＳ Ｐゴシック" pitchFamily="8" charset="-128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66B4491-0486-4394-BEEA-BF437432C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35" y="2660065"/>
            <a:ext cx="1477406" cy="3399450"/>
          </a:xfrm>
          <a:prstGeom prst="rect">
            <a:avLst/>
          </a:prstGeom>
        </p:spPr>
      </p:pic>
      <p:sp>
        <p:nvSpPr>
          <p:cNvPr id="29" name="Arrow: Circular 28">
            <a:extLst>
              <a:ext uri="{FF2B5EF4-FFF2-40B4-BE49-F238E27FC236}">
                <a16:creationId xmlns:a16="http://schemas.microsoft.com/office/drawing/2014/main" id="{9721200A-0CB6-4458-A1BD-5C7EBE99F272}"/>
              </a:ext>
            </a:extLst>
          </p:cNvPr>
          <p:cNvSpPr/>
          <p:nvPr/>
        </p:nvSpPr>
        <p:spPr>
          <a:xfrm rot="5400000" flipH="1">
            <a:off x="1342342" y="3619500"/>
            <a:ext cx="1322274" cy="1480579"/>
          </a:xfrm>
          <a:prstGeom prst="circularArrow">
            <a:avLst>
              <a:gd name="adj1" fmla="val 6385"/>
              <a:gd name="adj2" fmla="val 1142319"/>
              <a:gd name="adj3" fmla="val 20216081"/>
              <a:gd name="adj4" fmla="val 10800000"/>
              <a:gd name="adj5" fmla="val 9811"/>
            </a:avLst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01A4C4-79A6-4AFF-9F80-3FC2463ADA5E}"/>
              </a:ext>
            </a:extLst>
          </p:cNvPr>
          <p:cNvSpPr txBox="1"/>
          <p:nvPr/>
        </p:nvSpPr>
        <p:spPr>
          <a:xfrm>
            <a:off x="2933147" y="3866627"/>
            <a:ext cx="4076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chemeClr val="accent1"/>
                </a:solidFill>
              </a:rPr>
              <a:t>Genset should run slightly </a:t>
            </a:r>
            <a:r>
              <a:rPr lang="en-SG" u="sng" dirty="0">
                <a:solidFill>
                  <a:schemeClr val="accent1"/>
                </a:solidFill>
              </a:rPr>
              <a:t>faster</a:t>
            </a:r>
            <a:r>
              <a:rPr lang="en-SG" dirty="0">
                <a:solidFill>
                  <a:schemeClr val="accent1"/>
                </a:solidFill>
              </a:rPr>
              <a:t> than bus</a:t>
            </a:r>
          </a:p>
          <a:p>
            <a:r>
              <a:rPr lang="en-SG" dirty="0">
                <a:solidFill>
                  <a:schemeClr val="accent1"/>
                </a:solidFill>
              </a:rPr>
              <a:t>to avoid reverse power (f gen &gt; f bus)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6B0E61A-B497-493C-9E4B-B370A11A4AA7}"/>
              </a:ext>
            </a:extLst>
          </p:cNvPr>
          <p:cNvSpPr txBox="1"/>
          <p:nvPr/>
        </p:nvSpPr>
        <p:spPr>
          <a:xfrm>
            <a:off x="2126440" y="3076648"/>
            <a:ext cx="104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400" b="1" dirty="0">
                <a:solidFill>
                  <a:schemeClr val="accent2"/>
                </a:solidFill>
              </a:rPr>
              <a:t>50.0Hz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336349-0588-4980-A245-CF09F409BCAC}"/>
              </a:ext>
            </a:extLst>
          </p:cNvPr>
          <p:cNvSpPr txBox="1"/>
          <p:nvPr/>
        </p:nvSpPr>
        <p:spPr>
          <a:xfrm>
            <a:off x="2126440" y="5009995"/>
            <a:ext cx="104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400" b="1" dirty="0">
                <a:solidFill>
                  <a:schemeClr val="accent1"/>
                </a:solidFill>
              </a:rPr>
              <a:t>50.1Hz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127F85E-C16A-442A-82DC-4B8D0CF221DD}"/>
              </a:ext>
            </a:extLst>
          </p:cNvPr>
          <p:cNvSpPr txBox="1"/>
          <p:nvPr/>
        </p:nvSpPr>
        <p:spPr>
          <a:xfrm>
            <a:off x="2126439" y="5388911"/>
            <a:ext cx="104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400" b="1" dirty="0">
                <a:solidFill>
                  <a:srgbClr val="C00000"/>
                </a:solidFill>
              </a:rPr>
              <a:t>49.9Hz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0C6DAF2-38FC-49DA-8CA3-875E4BA86BD8}"/>
              </a:ext>
            </a:extLst>
          </p:cNvPr>
          <p:cNvSpPr txBox="1"/>
          <p:nvPr/>
        </p:nvSpPr>
        <p:spPr>
          <a:xfrm>
            <a:off x="3106192" y="494844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√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D920F6C-9230-4097-B8F6-A44BE7D8C4D3}"/>
              </a:ext>
            </a:extLst>
          </p:cNvPr>
          <p:cNvSpPr txBox="1"/>
          <p:nvPr/>
        </p:nvSpPr>
        <p:spPr>
          <a:xfrm>
            <a:off x="3288293" y="6059515"/>
            <a:ext cx="3950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>
                <a:solidFill>
                  <a:schemeClr val="accent1"/>
                </a:solidFill>
              </a:rPr>
              <a:t>Allowed maximum slip frequency: </a:t>
            </a:r>
            <a:r>
              <a:rPr lang="en-SG" b="1" dirty="0">
                <a:solidFill>
                  <a:schemeClr val="accent1"/>
                </a:solidFill>
              </a:rPr>
              <a:t>0.3Hz</a:t>
            </a:r>
          </a:p>
        </p:txBody>
      </p:sp>
    </p:spTree>
    <p:extLst>
      <p:ext uri="{BB962C8B-B14F-4D97-AF65-F5344CB8AC3E}">
        <p14:creationId xmlns:p14="http://schemas.microsoft.com/office/powerpoint/2010/main" val="3673991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5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250"/>
                            </p:stCondLst>
                            <p:childTnLst>
                              <p:par>
                                <p:cTn id="82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75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75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25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250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750"/>
                            </p:stCondLst>
                            <p:childTnLst>
                              <p:par>
                                <p:cTn id="118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000"/>
                            </p:stCondLst>
                            <p:childTnLst>
                              <p:par>
                                <p:cTn id="124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25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250"/>
                            </p:stCondLst>
                            <p:childTnLst>
                              <p:par>
                                <p:cTn id="130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3500"/>
                            </p:stCondLst>
                            <p:childTnLst>
                              <p:par>
                                <p:cTn id="136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75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3750"/>
                            </p:stCondLst>
                            <p:childTnLst>
                              <p:par>
                                <p:cTn id="142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0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000"/>
                            </p:stCondLst>
                            <p:childTnLst>
                              <p:par>
                                <p:cTn id="148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25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250"/>
                            </p:stCondLst>
                            <p:childTnLst>
                              <p:par>
                                <p:cTn id="154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45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475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7" grpId="0" animBg="1"/>
      <p:bldP spid="29" grpId="0" animBg="1"/>
      <p:bldP spid="30" grpId="0"/>
      <p:bldP spid="31" grpId="0"/>
      <p:bldP spid="32" grpId="0"/>
      <p:bldP spid="33" grpId="0"/>
      <p:bldP spid="33" grpId="1"/>
      <p:bldP spid="34" grpId="0"/>
      <p:bldP spid="34" grpId="1"/>
      <p:bldP spid="3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75AA11-4427-43CA-92B0-1C9D8D67A3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47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9ADA18-925F-42F1-853D-88F28CFE4A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Synchronisation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8AEF2-8BA1-45F6-8E79-5D4AD674AF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G" dirty="0"/>
              <a:t>Change slip frequency &amp; voltage</a:t>
            </a:r>
          </a:p>
          <a:p>
            <a:r>
              <a:rPr lang="en-SG" sz="1600" i="1" dirty="0"/>
              <a:t>Synchronisation &gt; Dynamic synchronisation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5164FC-A0A9-4CAF-9C53-309DCBE92B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36" r="29483" b="59080"/>
          <a:stretch/>
        </p:blipFill>
        <p:spPr>
          <a:xfrm>
            <a:off x="485776" y="2147188"/>
            <a:ext cx="8597462" cy="2207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C51EB5-C463-4C93-82BE-3EE7BF7C74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39" t="40919" r="29498" b="35019"/>
          <a:stretch/>
        </p:blipFill>
        <p:spPr>
          <a:xfrm>
            <a:off x="6096000" y="4541137"/>
            <a:ext cx="5652686" cy="165012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8E934D4-E783-4136-AF92-5D0C0E6F754B}"/>
              </a:ext>
            </a:extLst>
          </p:cNvPr>
          <p:cNvSpPr/>
          <p:nvPr/>
        </p:nvSpPr>
        <p:spPr>
          <a:xfrm>
            <a:off x="4821365" y="2515050"/>
            <a:ext cx="1435530" cy="29121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dirty="0"/>
              <a:t>Slip Frequency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83D1622-6934-43FC-B86D-2926F51414B8}"/>
              </a:ext>
            </a:extLst>
          </p:cNvPr>
          <p:cNvSpPr/>
          <p:nvPr/>
        </p:nvSpPr>
        <p:spPr>
          <a:xfrm>
            <a:off x="7648291" y="4418656"/>
            <a:ext cx="1274052" cy="26341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dirty="0"/>
              <a:t>Slip Voltage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D762FED-0F26-4450-89C1-C33400E733DA}"/>
              </a:ext>
            </a:extLst>
          </p:cNvPr>
          <p:cNvSpPr/>
          <p:nvPr/>
        </p:nvSpPr>
        <p:spPr>
          <a:xfrm>
            <a:off x="312615" y="4550364"/>
            <a:ext cx="4700820" cy="110381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en-SG" sz="1400" dirty="0">
                <a:solidFill>
                  <a:schemeClr val="tx1"/>
                </a:solidFill>
              </a:rPr>
              <a:t>Here, to sync with 50.0Hz 400V busbar, genset need to run:</a:t>
            </a:r>
          </a:p>
          <a:p>
            <a:r>
              <a:rPr lang="en-SG" sz="1400" dirty="0">
                <a:solidFill>
                  <a:schemeClr val="tx1"/>
                </a:solidFill>
              </a:rPr>
              <a:t>- Freq between 50.0 – 50.3Hz</a:t>
            </a:r>
          </a:p>
          <a:p>
            <a:r>
              <a:rPr lang="en-SG" sz="1400" dirty="0">
                <a:solidFill>
                  <a:schemeClr val="tx1"/>
                </a:solidFill>
              </a:rPr>
              <a:t>- Voltage between 380 – 420V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AC112D0-84BD-458F-AED1-EC2261114ED1}"/>
              </a:ext>
            </a:extLst>
          </p:cNvPr>
          <p:cNvSpPr/>
          <p:nvPr/>
        </p:nvSpPr>
        <p:spPr>
          <a:xfrm>
            <a:off x="312615" y="5883654"/>
            <a:ext cx="3453842" cy="30760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r>
              <a:rPr lang="en-SG" sz="1400" dirty="0"/>
              <a:t>Normally no need changing these settings</a:t>
            </a:r>
          </a:p>
        </p:txBody>
      </p:sp>
    </p:spTree>
    <p:extLst>
      <p:ext uri="{BB962C8B-B14F-4D97-AF65-F5344CB8AC3E}">
        <p14:creationId xmlns:p14="http://schemas.microsoft.com/office/powerpoint/2010/main" val="428558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/>
      <p:bldP spid="1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D7F71C7-0F2D-4C93-AF40-09ED85E8DEE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961" r="28961"/>
          <a:stretch>
            <a:fillRect/>
          </a:stretch>
        </p:blipFill>
        <p:spPr/>
      </p:pic>
      <p:sp>
        <p:nvSpPr>
          <p:cNvPr id="4" name="Conten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Application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E22595-222E-4650-8ADE-F7266201C6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algn="ctr"/>
            <a:r>
              <a:rPr lang="en-US" dirty="0"/>
              <a:t>SINGLE GENSET</a:t>
            </a:r>
          </a:p>
          <a:p>
            <a:endParaRPr lang="en-US" dirty="0"/>
          </a:p>
          <a:p>
            <a:pPr algn="ctr"/>
            <a:r>
              <a:rPr lang="en-US" dirty="0"/>
              <a:t>MULTIPLE GENSETS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2401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F9189-EC68-4D62-BD73-F3987B84D8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Adapting Mimic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DB418C-311A-4DC3-9C3B-36FFD7BC9DA7}"/>
              </a:ext>
            </a:extLst>
          </p:cNvPr>
          <p:cNvSpPr txBox="1"/>
          <p:nvPr/>
        </p:nvSpPr>
        <p:spPr>
          <a:xfrm>
            <a:off x="5135895" y="2947425"/>
            <a:ext cx="1728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Standalone AMF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7A67D6-40A1-4C6A-BE40-A62409B4EBAD}"/>
              </a:ext>
            </a:extLst>
          </p:cNvPr>
          <p:cNvSpPr txBox="1"/>
          <p:nvPr/>
        </p:nvSpPr>
        <p:spPr>
          <a:xfrm>
            <a:off x="1439483" y="5731186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Genset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53ABFD-8847-4F24-8E05-B044779BB47B}"/>
              </a:ext>
            </a:extLst>
          </p:cNvPr>
          <p:cNvSpPr txBox="1"/>
          <p:nvPr/>
        </p:nvSpPr>
        <p:spPr>
          <a:xfrm>
            <a:off x="10032437" y="5731186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BTB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72AD7F-A5C4-40FF-ADD7-4ACF0841FD43}"/>
              </a:ext>
            </a:extLst>
          </p:cNvPr>
          <p:cNvSpPr txBox="1"/>
          <p:nvPr/>
        </p:nvSpPr>
        <p:spPr>
          <a:xfrm>
            <a:off x="7080109" y="5744778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MAINS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6A1C56-5BE7-4376-A089-33871BD681B9}"/>
              </a:ext>
            </a:extLst>
          </p:cNvPr>
          <p:cNvSpPr txBox="1"/>
          <p:nvPr/>
        </p:nvSpPr>
        <p:spPr>
          <a:xfrm>
            <a:off x="4127781" y="5733256"/>
            <a:ext cx="11521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MAINS+TB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61E02D-3331-4457-946E-1BB16F3C9882}"/>
              </a:ext>
            </a:extLst>
          </p:cNvPr>
          <p:cNvSpPr txBox="1"/>
          <p:nvPr/>
        </p:nvSpPr>
        <p:spPr>
          <a:xfrm>
            <a:off x="8016214" y="2947425"/>
            <a:ext cx="27843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Standalone Parallel without MB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0EDB2A-0E4D-4EA7-A94F-93A3780E4A4A}"/>
              </a:ext>
            </a:extLst>
          </p:cNvPr>
          <p:cNvSpPr txBox="1"/>
          <p:nvPr/>
        </p:nvSpPr>
        <p:spPr>
          <a:xfrm>
            <a:off x="1583499" y="2947425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Standalone Island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749ADB-704C-4859-8305-5C527F5845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3872" y="1288876"/>
            <a:ext cx="2112235" cy="15716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48F8E9F-4BE3-468F-B619-A42D06F4A1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533" y="1288876"/>
            <a:ext cx="2112235" cy="15716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D815C5-8D1A-4703-AAE0-CA68BBF4EC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77" y="1288876"/>
            <a:ext cx="2112235" cy="157168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2F66C8A-36D3-4E42-9B6C-305D2047918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999" y="3791475"/>
            <a:ext cx="2303659" cy="17141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A9F657B-A64C-4705-987B-DEFAF1A4BA7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7588" y="3798397"/>
            <a:ext cx="2308801" cy="171795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283A21C-929E-41B7-AEBF-E396D381029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318" y="3791475"/>
            <a:ext cx="2287969" cy="17024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1A6E851-DFE2-4834-A9BD-99C8BFB2264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652" y="3806148"/>
            <a:ext cx="2287969" cy="170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799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type="body" sz="quarter" idx="13"/>
          </p:nvPr>
        </p:nvSpPr>
        <p:spPr/>
        <p:txBody>
          <a:bodyPr numCol="2"/>
          <a:lstStyle/>
          <a:p>
            <a:r>
              <a:rPr lang="en-US" dirty="0"/>
              <a:t>AGC 150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4A349C-B5C9-46EA-9EAA-87306D3A8A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numCol="2"/>
          <a:lstStyle/>
          <a:p>
            <a:pPr marL="380990" indent="-380990">
              <a:buFont typeface="Wingdings" panose="05000000000000000000" pitchFamily="2" charset="2"/>
              <a:buChar char="§"/>
            </a:pPr>
            <a:endParaRPr lang="en-US" dirty="0"/>
          </a:p>
          <a:p>
            <a:pPr marL="380990" indent="-380990">
              <a:buFont typeface="Wingdings" panose="05000000000000000000" pitchFamily="2" charset="2"/>
              <a:buChar char="§"/>
            </a:pPr>
            <a:endParaRPr lang="en-US" dirty="0"/>
          </a:p>
          <a:p>
            <a:pPr marL="380990" indent="-380990">
              <a:buFont typeface="Wingdings" panose="05000000000000000000" pitchFamily="2" charset="2"/>
              <a:buChar char="§"/>
            </a:pPr>
            <a:endParaRPr lang="en-US" dirty="0"/>
          </a:p>
          <a:p>
            <a:pPr marL="380990" indent="-380990">
              <a:buFont typeface="Wingdings" panose="05000000000000000000" pitchFamily="2" charset="2"/>
              <a:buChar char="§"/>
            </a:pPr>
            <a:endParaRPr lang="en-US" dirty="0"/>
          </a:p>
          <a:p>
            <a:pPr marL="380990" indent="-380990">
              <a:buFont typeface="Wingdings" panose="05000000000000000000" pitchFamily="2" charset="2"/>
              <a:buChar char="§"/>
            </a:pPr>
            <a:endParaRPr lang="en-US" dirty="0"/>
          </a:p>
          <a:p>
            <a:pPr marL="380990" indent="-380990">
              <a:buFont typeface="Wingdings" panose="05000000000000000000" pitchFamily="2" charset="2"/>
              <a:buChar char="§"/>
            </a:pPr>
            <a:endParaRPr lang="en-US" dirty="0"/>
          </a:p>
          <a:p>
            <a:pPr marL="380990" indent="-380990"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dirty="0"/>
          </a:p>
          <a:p>
            <a:pPr marL="380990" indent="-380990">
              <a:buFont typeface="Wingdings" panose="05000000000000000000" pitchFamily="2" charset="2"/>
              <a:buChar char="§"/>
            </a:pPr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B32163-C2CA-4AFF-B82F-B46D2DEF5E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627" y="1535898"/>
            <a:ext cx="5088373" cy="378620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3EEC9E7-CBA5-4D1A-9261-06DD1F634C21}"/>
              </a:ext>
            </a:extLst>
          </p:cNvPr>
          <p:cNvGrpSpPr/>
          <p:nvPr/>
        </p:nvGrpSpPr>
        <p:grpSpPr>
          <a:xfrm>
            <a:off x="5160579" y="3244333"/>
            <a:ext cx="2043859" cy="718067"/>
            <a:chOff x="5160579" y="3244333"/>
            <a:chExt cx="2043859" cy="71806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4162236-4B1A-4FCA-B1F3-2CED752AE489}"/>
                </a:ext>
              </a:extLst>
            </p:cNvPr>
            <p:cNvSpPr txBox="1"/>
            <p:nvPr/>
          </p:nvSpPr>
          <p:spPr>
            <a:xfrm>
              <a:off x="6484882" y="3244333"/>
              <a:ext cx="7195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G" dirty="0"/>
                <a:t>AUTO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2E5DA2F4-8195-4A33-ABD6-CA0003128562}"/>
                </a:ext>
              </a:extLst>
            </p:cNvPr>
            <p:cNvCxnSpPr/>
            <p:nvPr/>
          </p:nvCxnSpPr>
          <p:spPr>
            <a:xfrm flipV="1">
              <a:off x="5160579" y="3428999"/>
              <a:ext cx="388883" cy="533401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7B65CA5-65A7-48F7-AD02-8118638D02C5}"/>
                </a:ext>
              </a:extLst>
            </p:cNvPr>
            <p:cNvCxnSpPr>
              <a:stCxn id="2" idx="1"/>
            </p:cNvCxnSpPr>
            <p:nvPr/>
          </p:nvCxnSpPr>
          <p:spPr>
            <a:xfrm flipH="1">
              <a:off x="5549462" y="3428999"/>
              <a:ext cx="93542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FD9F0C4-7075-4402-87D9-52D25E88FDA7}"/>
              </a:ext>
            </a:extLst>
          </p:cNvPr>
          <p:cNvGrpSpPr/>
          <p:nvPr/>
        </p:nvGrpSpPr>
        <p:grpSpPr>
          <a:xfrm>
            <a:off x="5160579" y="4072024"/>
            <a:ext cx="2569644" cy="447424"/>
            <a:chOff x="5160579" y="4072024"/>
            <a:chExt cx="2569644" cy="447424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D5A8AFF-A27C-4175-88FA-BB71DDE2C755}"/>
                </a:ext>
              </a:extLst>
            </p:cNvPr>
            <p:cNvCxnSpPr/>
            <p:nvPr/>
          </p:nvCxnSpPr>
          <p:spPr>
            <a:xfrm flipV="1">
              <a:off x="5160579" y="4256690"/>
              <a:ext cx="210207" cy="26275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760ED14-26F7-428D-BE82-F614D19BB2B6}"/>
                </a:ext>
              </a:extLst>
            </p:cNvPr>
            <p:cNvCxnSpPr/>
            <p:nvPr/>
          </p:nvCxnSpPr>
          <p:spPr>
            <a:xfrm>
              <a:off x="5355020" y="4260676"/>
              <a:ext cx="1129862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9D63E0-5A91-41D5-9445-FADCB32369DB}"/>
                </a:ext>
              </a:extLst>
            </p:cNvPr>
            <p:cNvSpPr txBox="1"/>
            <p:nvPr/>
          </p:nvSpPr>
          <p:spPr>
            <a:xfrm>
              <a:off x="6484882" y="4072024"/>
              <a:ext cx="12453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G" dirty="0"/>
                <a:t>SEMI AUTO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FB1D2E7-30CC-4F02-A1F0-F638FDA0F1D3}"/>
              </a:ext>
            </a:extLst>
          </p:cNvPr>
          <p:cNvGrpSpPr/>
          <p:nvPr/>
        </p:nvGrpSpPr>
        <p:grpSpPr>
          <a:xfrm>
            <a:off x="5726554" y="4686286"/>
            <a:ext cx="2352418" cy="439118"/>
            <a:chOff x="5726554" y="4686286"/>
            <a:chExt cx="2352418" cy="43911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62D64F7-C702-4A43-A2F5-799E514B7F75}"/>
                </a:ext>
              </a:extLst>
            </p:cNvPr>
            <p:cNvCxnSpPr>
              <a:cxnSpLocks/>
            </p:cNvCxnSpPr>
            <p:nvPr/>
          </p:nvCxnSpPr>
          <p:spPr>
            <a:xfrm>
              <a:off x="5726554" y="4686286"/>
              <a:ext cx="758328" cy="242422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70FA94-2A61-4349-9953-BF534BE5EABF}"/>
                </a:ext>
              </a:extLst>
            </p:cNvPr>
            <p:cNvSpPr txBox="1"/>
            <p:nvPr/>
          </p:nvSpPr>
          <p:spPr>
            <a:xfrm>
              <a:off x="6484881" y="4756072"/>
              <a:ext cx="1594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G" dirty="0"/>
                <a:t>Shortcut Menu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A18B196-AADD-49B6-878D-C5FFFFA820D3}"/>
              </a:ext>
            </a:extLst>
          </p:cNvPr>
          <p:cNvGrpSpPr/>
          <p:nvPr/>
        </p:nvGrpSpPr>
        <p:grpSpPr>
          <a:xfrm>
            <a:off x="8078972" y="3816349"/>
            <a:ext cx="3319347" cy="1564385"/>
            <a:chOff x="8078972" y="3816349"/>
            <a:chExt cx="3319347" cy="156438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552DCDFA-C23E-4BD4-8A59-7999C1488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86877" y="3816349"/>
              <a:ext cx="3011442" cy="1564385"/>
            </a:xfrm>
            <a:prstGeom prst="rect">
              <a:avLst/>
            </a:prstGeom>
          </p:spPr>
        </p:pic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9987D64-8E36-45E7-B01D-2D5D29408777}"/>
                </a:ext>
              </a:extLst>
            </p:cNvPr>
            <p:cNvCxnSpPr>
              <a:stCxn id="20" idx="3"/>
            </p:cNvCxnSpPr>
            <p:nvPr/>
          </p:nvCxnSpPr>
          <p:spPr>
            <a:xfrm>
              <a:off x="8078972" y="4940738"/>
              <a:ext cx="307905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236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21070-3911-48DC-B97A-08310D41EC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Typical Applications for AGC 150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581977" y="1268760"/>
            <a:ext cx="4080000" cy="2025177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380990" indent="-38099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Single Genset</a:t>
            </a:r>
          </a:p>
          <a:p>
            <a:pPr marL="380990" indent="-38099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Single Genset with Mains</a:t>
            </a:r>
          </a:p>
          <a:p>
            <a:pPr marL="380990" indent="-38099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Multiple Genset’s with Mains</a:t>
            </a:r>
          </a:p>
          <a:p>
            <a:pPr eaLnBrk="1" hangingPunct="1">
              <a:spcBef>
                <a:spcPct val="20000"/>
              </a:spcBef>
            </a:pPr>
            <a:endParaRPr lang="en-GB" sz="2000" dirty="0"/>
          </a:p>
          <a:p>
            <a:pPr marL="380990" indent="-38099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GB" sz="2000" dirty="0"/>
          </a:p>
          <a:p>
            <a:pPr eaLnBrk="1" hangingPunct="1">
              <a:spcBef>
                <a:spcPct val="20000"/>
              </a:spcBef>
            </a:pPr>
            <a:endParaRPr lang="en-GB" sz="20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7406" y="4344453"/>
            <a:ext cx="775223" cy="110760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5595633" y="5452060"/>
            <a:ext cx="834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Genset 1</a:t>
            </a:r>
          </a:p>
        </p:txBody>
      </p:sp>
      <p:cxnSp>
        <p:nvCxnSpPr>
          <p:cNvPr id="30" name="Straight Connector 29"/>
          <p:cNvCxnSpPr>
            <a:cxnSpLocks/>
          </p:cNvCxnSpPr>
          <p:nvPr/>
        </p:nvCxnSpPr>
        <p:spPr bwMode="auto">
          <a:xfrm flipV="1">
            <a:off x="5455080" y="4339167"/>
            <a:ext cx="3857277" cy="1262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0975" y="4344453"/>
            <a:ext cx="775223" cy="1107607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974109" y="5452060"/>
            <a:ext cx="834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Genset 2</a:t>
            </a: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 bwMode="auto">
          <a:xfrm flipV="1">
            <a:off x="9461238" y="4339165"/>
            <a:ext cx="395677" cy="50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529" y="4341102"/>
            <a:ext cx="775223" cy="110760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364476" y="5446772"/>
            <a:ext cx="2140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Genset 32</a:t>
            </a:r>
            <a:br>
              <a:rPr lang="en-US" sz="1400" dirty="0"/>
            </a:br>
            <a:r>
              <a:rPr lang="en-US" sz="1400" dirty="0"/>
              <a:t>(SW packagers dependent)</a:t>
            </a:r>
          </a:p>
        </p:txBody>
      </p:sp>
      <p:cxnSp>
        <p:nvCxnSpPr>
          <p:cNvPr id="23" name="Straight Connector 22"/>
          <p:cNvCxnSpPr>
            <a:cxnSpLocks/>
          </p:cNvCxnSpPr>
          <p:nvPr/>
        </p:nvCxnSpPr>
        <p:spPr bwMode="auto">
          <a:xfrm>
            <a:off x="9904921" y="4339165"/>
            <a:ext cx="1213575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6" name="Picture 3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7710" y="4284373"/>
            <a:ext cx="775223" cy="1107607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554418" y="5391980"/>
            <a:ext cx="1177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Single </a:t>
            </a:r>
            <a:r>
              <a:rPr lang="en-US" sz="1400" dirty="0" err="1"/>
              <a:t>Genset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3230790" y="5420476"/>
            <a:ext cx="18666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Single </a:t>
            </a:r>
            <a:r>
              <a:rPr lang="en-US" sz="1400" dirty="0" err="1"/>
              <a:t>Genset</a:t>
            </a:r>
            <a:r>
              <a:rPr lang="en-US" sz="1400" dirty="0"/>
              <a:t> w. Mains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2968" y="3140968"/>
            <a:ext cx="1019536" cy="234394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8425" y="4341102"/>
            <a:ext cx="775223" cy="1107607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8311559" y="5438968"/>
            <a:ext cx="834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/>
              <a:t>Genset</a:t>
            </a:r>
            <a:r>
              <a:rPr lang="en-US" sz="1400" dirty="0"/>
              <a:t> 3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8213" y="2161559"/>
            <a:ext cx="937500" cy="2207228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7178975" y="1775319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Mains</a:t>
            </a:r>
          </a:p>
        </p:txBody>
      </p:sp>
      <p:sp>
        <p:nvSpPr>
          <p:cNvPr id="59" name="Rectangle 58"/>
          <p:cNvSpPr/>
          <p:nvPr/>
        </p:nvSpPr>
        <p:spPr bwMode="auto">
          <a:xfrm>
            <a:off x="581977" y="1230912"/>
            <a:ext cx="4080000" cy="788803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380990" indent="-38099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60" name="Rectangle 59"/>
          <p:cNvSpPr/>
          <p:nvPr/>
        </p:nvSpPr>
        <p:spPr bwMode="auto">
          <a:xfrm>
            <a:off x="575387" y="2729397"/>
            <a:ext cx="3621324" cy="41157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380990" indent="-38099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sp>
        <p:nvSpPr>
          <p:cNvPr id="62" name="Rectangle 61"/>
          <p:cNvSpPr/>
          <p:nvPr/>
        </p:nvSpPr>
        <p:spPr bwMode="auto">
          <a:xfrm>
            <a:off x="578689" y="1700809"/>
            <a:ext cx="4080000" cy="411572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marL="380990" indent="-38099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DE2B8A-2168-46BD-ADC3-50FB5DD9624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6915" y="4389107"/>
            <a:ext cx="633027" cy="47102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01EA75E-D3E3-4CDB-A1DC-4EA9D20493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9" y="4389107"/>
            <a:ext cx="633027" cy="47102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FCBBECA-500C-4663-9B4F-311B3BC39A3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2573" y="4389107"/>
            <a:ext cx="633027" cy="47102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84D41677-F46E-4DE6-AC58-8A3EC27F59F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0045" y="4389107"/>
            <a:ext cx="633027" cy="4710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ABE7A3-1603-46C1-BE2E-5DE6EF061A6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637" y="4292918"/>
            <a:ext cx="688580" cy="512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D7E847-0F0D-41B1-AD5E-8E8FCD0095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935" y="3386603"/>
            <a:ext cx="633027" cy="4710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C1807D-03BA-415D-931D-7EAEF0D090D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1636" y="4146017"/>
            <a:ext cx="712528" cy="53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1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9FAE88-E264-482B-B5BF-9DF39F8FB5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51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20A489-E92A-4670-9922-ABE7EF9E12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Application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0F8625-95EA-4FAD-9C72-6143526AB9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endParaRPr lang="en-SG" dirty="0"/>
          </a:p>
          <a:p>
            <a:pPr algn="ctr"/>
            <a:endParaRPr lang="en-SG" dirty="0"/>
          </a:p>
          <a:p>
            <a:pPr algn="ctr"/>
            <a:endParaRPr lang="en-SG" dirty="0"/>
          </a:p>
          <a:p>
            <a:pPr algn="ctr"/>
            <a:endParaRPr lang="en-SG" dirty="0"/>
          </a:p>
          <a:p>
            <a:pPr algn="ctr"/>
            <a:r>
              <a:rPr lang="en-SG" dirty="0"/>
              <a:t>SINGLE GENSET</a:t>
            </a:r>
          </a:p>
        </p:txBody>
      </p:sp>
    </p:spTree>
    <p:extLst>
      <p:ext uri="{BB962C8B-B14F-4D97-AF65-F5344CB8AC3E}">
        <p14:creationId xmlns:p14="http://schemas.microsoft.com/office/powerpoint/2010/main" val="16910992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3533B1-B82E-4D6C-8180-EB6AC732F0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52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826452-D84D-4390-8FEA-3BDC2CA0D4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Single Genset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4A0336-A906-42E2-9E83-869EC098EE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en-SG" i="1" dirty="0"/>
              <a:t>Application configuration</a:t>
            </a:r>
            <a:r>
              <a:rPr lang="en-SG" i="1" dirty="0">
                <a:sym typeface="Wingdings" panose="05000000000000000000" pitchFamily="2" charset="2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SG" i="1" dirty="0">
                <a:sym typeface="Wingdings" panose="05000000000000000000" pitchFamily="2" charset="2"/>
              </a:rPr>
              <a:t>New plant configuration</a:t>
            </a:r>
          </a:p>
          <a:p>
            <a:pPr lvl="1" indent="0">
              <a:buNone/>
            </a:pPr>
            <a:endParaRPr lang="en-SG" sz="2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F0CC03-0207-4F0E-8B3F-76FB0B2CAE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43" t="24677" r="21339" b="22857"/>
          <a:stretch/>
        </p:blipFill>
        <p:spPr>
          <a:xfrm>
            <a:off x="3975039" y="1629956"/>
            <a:ext cx="6890658" cy="3598087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BEE7831B-A40B-4142-AD16-7E2C24A67352}"/>
              </a:ext>
            </a:extLst>
          </p:cNvPr>
          <p:cNvSpPr/>
          <p:nvPr/>
        </p:nvSpPr>
        <p:spPr>
          <a:xfrm>
            <a:off x="3742359" y="4461961"/>
            <a:ext cx="402771" cy="3329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F3B3C515-BCAA-4C46-A7AB-01C99D956731}"/>
              </a:ext>
            </a:extLst>
          </p:cNvPr>
          <p:cNvSpPr/>
          <p:nvPr/>
        </p:nvSpPr>
        <p:spPr>
          <a:xfrm>
            <a:off x="9529477" y="1469391"/>
            <a:ext cx="322939" cy="3135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7A2675-F916-4986-B80D-71A5567CBEC2}"/>
              </a:ext>
            </a:extLst>
          </p:cNvPr>
          <p:cNvSpPr/>
          <p:nvPr/>
        </p:nvSpPr>
        <p:spPr>
          <a:xfrm>
            <a:off x="9551249" y="1782987"/>
            <a:ext cx="322939" cy="292457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050D2FF-5A5C-43A2-97CD-40A45F55E0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3813" y="3297557"/>
            <a:ext cx="1684564" cy="3311936"/>
          </a:xfrm>
          <a:prstGeom prst="rect">
            <a:avLst/>
          </a:prstGeom>
        </p:spPr>
      </p:pic>
      <p:sp>
        <p:nvSpPr>
          <p:cNvPr id="17" name="Arrow: Down 16">
            <a:extLst>
              <a:ext uri="{FF2B5EF4-FFF2-40B4-BE49-F238E27FC236}">
                <a16:creationId xmlns:a16="http://schemas.microsoft.com/office/drawing/2014/main" id="{D9FD80D7-33F8-4575-9E24-C6392C884D1A}"/>
              </a:ext>
            </a:extLst>
          </p:cNvPr>
          <p:cNvSpPr/>
          <p:nvPr/>
        </p:nvSpPr>
        <p:spPr>
          <a:xfrm>
            <a:off x="10014342" y="3728178"/>
            <a:ext cx="238580" cy="31568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579D46A-CA03-41C2-9A25-223D530583F4}"/>
              </a:ext>
            </a:extLst>
          </p:cNvPr>
          <p:cNvSpPr/>
          <p:nvPr/>
        </p:nvSpPr>
        <p:spPr>
          <a:xfrm>
            <a:off x="9874188" y="4196266"/>
            <a:ext cx="1120322" cy="278219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dirty="0"/>
              <a:t>“Single DG”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9749424-6EEA-4CA8-84F5-409C04CAE79F}"/>
              </a:ext>
            </a:extLst>
          </p:cNvPr>
          <p:cNvSpPr/>
          <p:nvPr/>
        </p:nvSpPr>
        <p:spPr>
          <a:xfrm>
            <a:off x="6914182" y="2686986"/>
            <a:ext cx="674006" cy="2939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dirty="0"/>
              <a:t>Mains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A19BEED-AE1C-447E-9A65-B1DB202B3E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635" y="2597381"/>
            <a:ext cx="1019536" cy="234394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2527EB8-2A4E-4959-B4DE-A7E9128B315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303" y="3602430"/>
            <a:ext cx="712528" cy="5301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48C0990-5BC5-4C50-A960-11AD145634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20" t="45790" r="44092" b="30639"/>
          <a:stretch/>
        </p:blipFill>
        <p:spPr>
          <a:xfrm>
            <a:off x="8462962" y="2643188"/>
            <a:ext cx="461963" cy="1616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6C52AC-8474-4F2D-912A-9F388C03DD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0972" y="3110575"/>
            <a:ext cx="1546617" cy="5235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41C69B-71CF-4C8C-B010-8B8B6C50136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143" t="18611" r="78839" b="73645"/>
          <a:stretch/>
        </p:blipFill>
        <p:spPr>
          <a:xfrm>
            <a:off x="5478794" y="2706282"/>
            <a:ext cx="1099456" cy="531000"/>
          </a:xfrm>
          <a:prstGeom prst="rect">
            <a:avLst/>
          </a:prstGeom>
        </p:spPr>
      </p:pic>
      <p:sp>
        <p:nvSpPr>
          <p:cNvPr id="20" name="Arrow: Left 19">
            <a:extLst>
              <a:ext uri="{FF2B5EF4-FFF2-40B4-BE49-F238E27FC236}">
                <a16:creationId xmlns:a16="http://schemas.microsoft.com/office/drawing/2014/main" id="{4824AEEC-E34A-4DBA-AF66-F2AEB3C949FD}"/>
              </a:ext>
            </a:extLst>
          </p:cNvPr>
          <p:cNvSpPr/>
          <p:nvPr/>
        </p:nvSpPr>
        <p:spPr>
          <a:xfrm>
            <a:off x="6488732" y="2677868"/>
            <a:ext cx="348343" cy="2939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B9D233-2206-4444-8D9F-1A64D8613F76}"/>
              </a:ext>
            </a:extLst>
          </p:cNvPr>
          <p:cNvSpPr txBox="1"/>
          <p:nvPr/>
        </p:nvSpPr>
        <p:spPr>
          <a:xfrm>
            <a:off x="1218258" y="4953525"/>
            <a:ext cx="14782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G" b="1" dirty="0">
                <a:solidFill>
                  <a:schemeClr val="accent1"/>
                </a:solidFill>
              </a:rPr>
              <a:t>Single Genset</a:t>
            </a:r>
          </a:p>
          <a:p>
            <a:pPr algn="ctr"/>
            <a:r>
              <a:rPr lang="en-SG" b="1" dirty="0">
                <a:solidFill>
                  <a:schemeClr val="accent1"/>
                </a:solidFill>
              </a:rPr>
              <a:t>with Mains</a:t>
            </a:r>
          </a:p>
        </p:txBody>
      </p:sp>
    </p:spTree>
    <p:extLst>
      <p:ext uri="{BB962C8B-B14F-4D97-AF65-F5344CB8AC3E}">
        <p14:creationId xmlns:p14="http://schemas.microsoft.com/office/powerpoint/2010/main" val="214049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22" grpId="0" animBg="1"/>
      <p:bldP spid="20" grpId="0" animBg="1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794C53-2FD5-4C38-8D85-AA30AB4E7F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53</a:t>
            </a:fld>
            <a:endParaRPr lang="da-DK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0186C0-1F07-4E2B-ADB1-779C9A3E35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Single Genset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95E191-A608-418D-9201-FE35754612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8949" y="1276350"/>
            <a:ext cx="7294337" cy="5080000"/>
          </a:xfrm>
        </p:spPr>
        <p:txBody>
          <a:bodyPr/>
          <a:lstStyle/>
          <a:p>
            <a:r>
              <a:rPr lang="en-GB" dirty="0"/>
              <a:t>Alternative setup:*</a:t>
            </a:r>
          </a:p>
          <a:p>
            <a:r>
              <a:rPr lang="en-GB" sz="1600" dirty="0"/>
              <a:t>	Access from AGC 150 display:</a:t>
            </a:r>
          </a:p>
          <a:p>
            <a:r>
              <a:rPr lang="en-GB" sz="1600" dirty="0"/>
              <a:t>	</a:t>
            </a:r>
            <a:r>
              <a:rPr lang="en-GB" sz="1600" i="1" dirty="0"/>
              <a:t>Settings &gt; Basic settings &gt; Application type &gt; Standalone or PM &gt;</a:t>
            </a:r>
          </a:p>
          <a:p>
            <a:r>
              <a:rPr lang="en-GB" sz="1600" i="1" dirty="0"/>
              <a:t>			&gt; Application select &gt; </a:t>
            </a:r>
            <a:r>
              <a:rPr lang="en-GB" sz="1600" i="1" dirty="0">
                <a:solidFill>
                  <a:schemeClr val="accent1"/>
                </a:solidFill>
              </a:rPr>
              <a:t>Active Application </a:t>
            </a:r>
          </a:p>
          <a:p>
            <a:r>
              <a:rPr lang="en-GB" sz="1600" dirty="0"/>
              <a:t>			change active application from </a:t>
            </a:r>
            <a:r>
              <a:rPr lang="en-GB" sz="1600" b="1" dirty="0">
                <a:solidFill>
                  <a:schemeClr val="accent1"/>
                </a:solidFill>
              </a:rPr>
              <a:t>[1]</a:t>
            </a:r>
            <a:r>
              <a:rPr lang="en-GB" sz="1600" dirty="0"/>
              <a:t> to </a:t>
            </a:r>
            <a:r>
              <a:rPr lang="en-GB" sz="1600" b="1" dirty="0">
                <a:solidFill>
                  <a:schemeClr val="accent1"/>
                </a:solidFill>
              </a:rPr>
              <a:t>[2]</a:t>
            </a:r>
            <a:endParaRPr lang="en-GB" b="1" dirty="0">
              <a:solidFill>
                <a:schemeClr val="accent1"/>
              </a:solidFill>
            </a:endParaRPr>
          </a:p>
          <a:p>
            <a:endParaRPr lang="en-GB" dirty="0"/>
          </a:p>
          <a:p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endParaRPr lang="en-SG" sz="1200" dirty="0"/>
          </a:p>
          <a:p>
            <a:r>
              <a:rPr lang="en-SG" sz="1200" dirty="0"/>
              <a:t>*Only works if application 2 in default factory setting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9AE020E-B781-4196-BE5B-FF940814CA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38" r="2892"/>
          <a:stretch/>
        </p:blipFill>
        <p:spPr>
          <a:xfrm>
            <a:off x="8190611" y="1807350"/>
            <a:ext cx="2769502" cy="401410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6D60F5A-17F5-4707-A6DF-EF0037DC8293}"/>
              </a:ext>
            </a:extLst>
          </p:cNvPr>
          <p:cNvSpPr txBox="1"/>
          <p:nvPr/>
        </p:nvSpPr>
        <p:spPr>
          <a:xfrm>
            <a:off x="9816786" y="2443492"/>
            <a:ext cx="1143326" cy="30777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SG" sz="1400" dirty="0"/>
              <a:t>Application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105483-6E40-47E1-9491-7868876E100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635" y="2597381"/>
            <a:ext cx="1019536" cy="23439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5943C9-C42A-4400-BC3A-D9B433A618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303" y="3602430"/>
            <a:ext cx="712528" cy="5301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F8E69F-205C-4DD3-AE1F-C0ABE88EB5D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120" t="45790" r="44092" b="30639"/>
          <a:stretch/>
        </p:blipFill>
        <p:spPr>
          <a:xfrm>
            <a:off x="8725629" y="1812607"/>
            <a:ext cx="995314" cy="26069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32818A8-AA74-4D7B-A36F-20C5F2B58F69}"/>
              </a:ext>
            </a:extLst>
          </p:cNvPr>
          <p:cNvSpPr txBox="1"/>
          <p:nvPr/>
        </p:nvSpPr>
        <p:spPr>
          <a:xfrm>
            <a:off x="9816786" y="2075493"/>
            <a:ext cx="1143326" cy="30777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SG" sz="1400" dirty="0"/>
              <a:t>Application 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1565FAF-E28E-4F79-BB34-34280DFB157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2550" y="3518798"/>
            <a:ext cx="3094605" cy="23026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C437CB1-2D96-4697-B2F1-FDB0B00FB42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999" y="3518798"/>
            <a:ext cx="3094605" cy="230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0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6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24D4AA-71D5-4910-9DD0-5AC3C4883E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54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7C020-3089-4303-94A4-7233504D2AD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Single Genset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C4CCDA-8D51-4997-BC57-692119DA48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numCol="1"/>
          <a:lstStyle/>
          <a:p>
            <a:r>
              <a:rPr lang="en-SG" dirty="0"/>
              <a:t>Select Genset Mode</a:t>
            </a:r>
          </a:p>
          <a:p>
            <a:r>
              <a:rPr lang="en-SG" sz="1600" i="1" dirty="0"/>
              <a:t>Parameter &gt; Basic settings &gt; Application type &gt; Genset type &gt; </a:t>
            </a:r>
            <a:r>
              <a:rPr lang="en-SG" sz="1600" i="1" dirty="0">
                <a:solidFill>
                  <a:schemeClr val="accent1"/>
                </a:solidFill>
              </a:rPr>
              <a:t>Genset/plant mode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69B7F6-916C-458D-97A1-00C1DED36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89" r="32053" b="38413"/>
          <a:stretch/>
        </p:blipFill>
        <p:spPr>
          <a:xfrm>
            <a:off x="3008259" y="2317531"/>
            <a:ext cx="8284029" cy="3614057"/>
          </a:xfrm>
          <a:prstGeom prst="rect">
            <a:avLst/>
          </a:prstGeom>
        </p:spPr>
      </p:pic>
      <p:sp>
        <p:nvSpPr>
          <p:cNvPr id="7" name="Callout: Left Arrow 6">
            <a:extLst>
              <a:ext uri="{FF2B5EF4-FFF2-40B4-BE49-F238E27FC236}">
                <a16:creationId xmlns:a16="http://schemas.microsoft.com/office/drawing/2014/main" id="{8CAAAF92-B907-427B-9C39-791897F29D1D}"/>
              </a:ext>
            </a:extLst>
          </p:cNvPr>
          <p:cNvSpPr/>
          <p:nvPr/>
        </p:nvSpPr>
        <p:spPr>
          <a:xfrm>
            <a:off x="8270140" y="3580276"/>
            <a:ext cx="1208316" cy="272142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119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50" dirty="0"/>
              <a:t>Example: AMF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6614E3-B4B0-455B-A839-0CFC0021836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635" y="2597381"/>
            <a:ext cx="1019536" cy="23439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8A499C6-8B47-45E4-B2F3-C2BB2E698E6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303" y="3602430"/>
            <a:ext cx="712528" cy="53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78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97E604-7E9A-4416-9FD2-594F4BBAEB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55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CF084-425F-4761-B8D6-F8F5D5AA6C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Single Genset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F44A3-C6CB-45D6-A25E-C4455DDEE2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G" dirty="0"/>
              <a:t>Enable Back Synchronising</a:t>
            </a:r>
          </a:p>
          <a:p>
            <a:r>
              <a:rPr lang="en-SG" sz="1600" i="1" dirty="0"/>
              <a:t>Parameter &gt; Synchronisation &gt; </a:t>
            </a:r>
            <a:r>
              <a:rPr lang="en-SG" sz="1600" i="1" dirty="0">
                <a:solidFill>
                  <a:schemeClr val="accent1"/>
                </a:solidFill>
              </a:rPr>
              <a:t>Mains parallel settings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AFB41F-EF4E-47F7-8B77-3542A3513E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30" r="30000" b="52063"/>
          <a:stretch/>
        </p:blipFill>
        <p:spPr>
          <a:xfrm>
            <a:off x="2808562" y="2325735"/>
            <a:ext cx="8534400" cy="2688772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265A1309-CD7A-4FA0-B823-B4784C06558F}"/>
              </a:ext>
            </a:extLst>
          </p:cNvPr>
          <p:cNvSpPr/>
          <p:nvPr/>
        </p:nvSpPr>
        <p:spPr>
          <a:xfrm>
            <a:off x="5457873" y="3062337"/>
            <a:ext cx="370114" cy="27214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5EA76CE-3F97-421E-90E8-34D74D8D21FB}"/>
              </a:ext>
            </a:extLst>
          </p:cNvPr>
          <p:cNvSpPr/>
          <p:nvPr/>
        </p:nvSpPr>
        <p:spPr>
          <a:xfrm>
            <a:off x="5849759" y="3062337"/>
            <a:ext cx="250370" cy="27214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55B65-D9C4-429B-B5D1-2AA55EC3475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635" y="2597381"/>
            <a:ext cx="1019536" cy="23439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A52958-0076-4748-94C8-3F271130EC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303" y="3602430"/>
            <a:ext cx="712528" cy="53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27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A9B0A2-63F7-4264-969E-DDB208DAFC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56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EFE13-89F9-4920-A03E-4FEFCC35B4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Single Genset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653895-2B1D-4993-A8D0-1C9C55F2DE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G" dirty="0"/>
              <a:t>AMF delay settings</a:t>
            </a:r>
          </a:p>
          <a:p>
            <a:r>
              <a:rPr lang="en-SG" sz="1600" i="1" dirty="0"/>
              <a:t>Parameter &gt; Mains &gt; AMF function &gt; </a:t>
            </a:r>
            <a:r>
              <a:rPr lang="en-SG" sz="1600" i="1" dirty="0">
                <a:solidFill>
                  <a:schemeClr val="accent1"/>
                </a:solidFill>
              </a:rPr>
              <a:t>AMF timer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4C2148-C872-42E7-A526-3058CEFAD7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33" t="13320" r="34374" b="23968"/>
          <a:stretch/>
        </p:blipFill>
        <p:spPr>
          <a:xfrm>
            <a:off x="2937279" y="2071915"/>
            <a:ext cx="7119255" cy="430076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D94B43A-6941-4D91-9DBB-F5AD03DBCB32}"/>
              </a:ext>
            </a:extLst>
          </p:cNvPr>
          <p:cNvSpPr/>
          <p:nvPr/>
        </p:nvSpPr>
        <p:spPr>
          <a:xfrm>
            <a:off x="7465737" y="2779486"/>
            <a:ext cx="870858" cy="21771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9BBB4D9-CC9B-4983-97A5-EF4C30290E94}"/>
              </a:ext>
            </a:extLst>
          </p:cNvPr>
          <p:cNvSpPr/>
          <p:nvPr/>
        </p:nvSpPr>
        <p:spPr>
          <a:xfrm>
            <a:off x="7465737" y="4412797"/>
            <a:ext cx="870858" cy="217715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5B82D2B-8EED-4C9B-81E1-6B20A81481A2}"/>
              </a:ext>
            </a:extLst>
          </p:cNvPr>
          <p:cNvSpPr/>
          <p:nvPr/>
        </p:nvSpPr>
        <p:spPr>
          <a:xfrm>
            <a:off x="7465737" y="3595914"/>
            <a:ext cx="870858" cy="217715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E363E86-F4EF-4C02-AF7B-C5843B199F65}"/>
              </a:ext>
            </a:extLst>
          </p:cNvPr>
          <p:cNvSpPr/>
          <p:nvPr/>
        </p:nvSpPr>
        <p:spPr>
          <a:xfrm>
            <a:off x="7465737" y="5229225"/>
            <a:ext cx="870858" cy="217715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650FC7-A7A4-4F70-A9A9-4BC0960B238A}"/>
              </a:ext>
            </a:extLst>
          </p:cNvPr>
          <p:cNvSpPr txBox="1"/>
          <p:nvPr/>
        </p:nvSpPr>
        <p:spPr>
          <a:xfrm>
            <a:off x="7465737" y="5965344"/>
            <a:ext cx="42373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1200" dirty="0" err="1">
                <a:solidFill>
                  <a:schemeClr val="accent5"/>
                </a:solidFill>
              </a:rPr>
              <a:t>Modeshift</a:t>
            </a:r>
            <a:r>
              <a:rPr lang="en-SG" sz="1200" dirty="0">
                <a:solidFill>
                  <a:schemeClr val="accent5"/>
                </a:solidFill>
              </a:rPr>
              <a:t> ON</a:t>
            </a:r>
            <a:r>
              <a:rPr lang="en-SG" sz="1200" dirty="0"/>
              <a:t>: Other modes retain AMF function when Mains fail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A9D3BE6-81CB-47EB-9C5B-B010C5EAB9F6}"/>
              </a:ext>
            </a:extLst>
          </p:cNvPr>
          <p:cNvSpPr/>
          <p:nvPr/>
        </p:nvSpPr>
        <p:spPr>
          <a:xfrm>
            <a:off x="6039709" y="6012995"/>
            <a:ext cx="1415142" cy="217715"/>
          </a:xfrm>
          <a:prstGeom prst="roundRect">
            <a:avLst/>
          </a:prstGeom>
          <a:noFill/>
          <a:ln w="127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BB071DB-F487-48E4-A113-D24739BAB21B}"/>
              </a:ext>
            </a:extLst>
          </p:cNvPr>
          <p:cNvSpPr/>
          <p:nvPr/>
        </p:nvSpPr>
        <p:spPr>
          <a:xfrm>
            <a:off x="9485949" y="2661869"/>
            <a:ext cx="1894114" cy="47534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600" dirty="0"/>
              <a:t>Mains failure delay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46516EA-68FA-48AA-B8B9-569D4BCF3976}"/>
              </a:ext>
            </a:extLst>
          </p:cNvPr>
          <p:cNvSpPr/>
          <p:nvPr/>
        </p:nvSpPr>
        <p:spPr>
          <a:xfrm>
            <a:off x="9485949" y="3430659"/>
            <a:ext cx="1894114" cy="475343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600" dirty="0"/>
              <a:t>Mains Ok delay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E57DB17-D50F-4233-805E-2296E78F55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635" y="2597381"/>
            <a:ext cx="1019536" cy="23439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4E9568-4C74-44AE-AFBA-8C0D022E60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303" y="3602430"/>
            <a:ext cx="712528" cy="53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9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3" grpId="0"/>
      <p:bldP spid="14" grpId="0" animBg="1"/>
      <p:bldP spid="15" grpId="0" animBg="1"/>
      <p:bldP spid="16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7CBDBA-2A61-488A-9522-7B2A0CAAE5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57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51EEF-F0BA-47B9-A0EF-D93630327E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Single Genset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623DB5-02BF-4F4A-8299-8B2C72DCA00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numCol="1"/>
          <a:lstStyle/>
          <a:p>
            <a:r>
              <a:rPr lang="en-SG" dirty="0"/>
              <a:t>Mains failure voltage setpoint</a:t>
            </a:r>
          </a:p>
          <a:p>
            <a:r>
              <a:rPr lang="en-SG" sz="1600" i="1" dirty="0"/>
              <a:t>Parameter &gt; Mains &gt; Voltage and frequency limits &gt; </a:t>
            </a:r>
            <a:r>
              <a:rPr lang="en-SG" sz="1600" i="1" dirty="0">
                <a:solidFill>
                  <a:schemeClr val="accent1"/>
                </a:solidFill>
              </a:rPr>
              <a:t>Voltage limits</a:t>
            </a:r>
            <a:endParaRPr lang="en-SG" i="1" dirty="0">
              <a:solidFill>
                <a:schemeClr val="accent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D89B5B-ACC4-4DF6-80FB-1AFC6E46B3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889" r="32679" b="59048"/>
          <a:stretch/>
        </p:blipFill>
        <p:spPr>
          <a:xfrm>
            <a:off x="2987238" y="2329543"/>
            <a:ext cx="8207829" cy="219891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A399997-9A59-493E-97A6-0A6D6F8DF400}"/>
              </a:ext>
            </a:extLst>
          </p:cNvPr>
          <p:cNvSpPr/>
          <p:nvPr/>
        </p:nvSpPr>
        <p:spPr>
          <a:xfrm>
            <a:off x="8401519" y="3352800"/>
            <a:ext cx="859972" cy="20682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CC8E109-6B0B-4C9F-8F1E-24A7142D280F}"/>
              </a:ext>
            </a:extLst>
          </p:cNvPr>
          <p:cNvSpPr/>
          <p:nvPr/>
        </p:nvSpPr>
        <p:spPr>
          <a:xfrm>
            <a:off x="8401519" y="4163331"/>
            <a:ext cx="859972" cy="206829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A3EFA7-59B7-43E9-8DF6-5722E4E4DE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635" y="2597381"/>
            <a:ext cx="1019536" cy="23439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9EC13D-CE15-447F-A994-D6F97A2AF2E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303" y="3602430"/>
            <a:ext cx="712528" cy="53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7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02D8FC-3DC3-43D5-8D7D-ECE92260CC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58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7B7F6D-E482-45FF-A765-3850B7888A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Single Genset</a:t>
            </a:r>
          </a:p>
          <a:p>
            <a:endParaRPr lang="en-SG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C8234-E33D-416E-AC4D-F10540B54E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numCol="1"/>
          <a:lstStyle/>
          <a:p>
            <a:r>
              <a:rPr lang="en-SG" dirty="0"/>
              <a:t>Done setup single genset?</a:t>
            </a:r>
          </a:p>
          <a:p>
            <a:r>
              <a:rPr lang="en-SG" dirty="0"/>
              <a:t>Check </a:t>
            </a:r>
            <a:r>
              <a:rPr lang="en-SG" dirty="0">
                <a:solidFill>
                  <a:schemeClr val="accent1"/>
                </a:solidFill>
              </a:rPr>
              <a:t>Application Supervision </a:t>
            </a:r>
          </a:p>
          <a:p>
            <a:endParaRPr lang="en-SG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F28479-D228-4B8C-9A4F-9BC3FF6C12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635" y="2597381"/>
            <a:ext cx="1019536" cy="23439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FA67B1-BD51-4D70-8FF5-8DAC41179B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303" y="3602430"/>
            <a:ext cx="712528" cy="5301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89ACB7-3841-41C1-8DBC-0F74165D8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9508" y="1719944"/>
            <a:ext cx="7064597" cy="419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5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912823-3F30-42C3-9A37-57FCE464C2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59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BAA24-98E8-42B0-87D4-FA910C4170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Single Genset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28707-632C-4939-8975-7491CE960D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G" dirty="0"/>
              <a:t>Or </a:t>
            </a:r>
            <a:r>
              <a:rPr lang="en-SG" dirty="0">
                <a:solidFill>
                  <a:schemeClr val="accent1"/>
                </a:solidFill>
              </a:rPr>
              <a:t>Device</a:t>
            </a:r>
          </a:p>
          <a:p>
            <a:r>
              <a:rPr lang="en-SG" dirty="0"/>
              <a:t>For detailed monitoring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852BA4-8394-45BC-9231-DA8EFCCB99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635" y="2597381"/>
            <a:ext cx="1019536" cy="23439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5B2323-D249-47BF-A22B-5F08F54482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6303" y="3602430"/>
            <a:ext cx="712528" cy="5301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348A4E-6558-46C3-B7A7-77C6D8B2FD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3661" b="24444"/>
          <a:stretch/>
        </p:blipFill>
        <p:spPr>
          <a:xfrm>
            <a:off x="3614965" y="1276722"/>
            <a:ext cx="8088086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0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F12C39-72B8-487E-9166-4D9EBF96DC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6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AC4316-B8F9-4FDD-A91A-1D92277829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AGC 150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158A0D-B78B-433C-B572-BAEDF93E96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4DF503-8A9A-454C-B97D-69CFA9195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659" y="1664216"/>
            <a:ext cx="5162550" cy="383857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F80466E-A060-4431-8B23-2E5A1B3348D1}"/>
              </a:ext>
            </a:extLst>
          </p:cNvPr>
          <p:cNvSpPr/>
          <p:nvPr/>
        </p:nvSpPr>
        <p:spPr>
          <a:xfrm>
            <a:off x="3142593" y="1923393"/>
            <a:ext cx="641131" cy="357352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3E250CC-4D08-49DE-833C-1732DE5BDBB1}"/>
              </a:ext>
            </a:extLst>
          </p:cNvPr>
          <p:cNvGrpSpPr/>
          <p:nvPr/>
        </p:nvGrpSpPr>
        <p:grpSpPr>
          <a:xfrm>
            <a:off x="3463159" y="2267825"/>
            <a:ext cx="4971434" cy="369332"/>
            <a:chOff x="3463159" y="2267825"/>
            <a:chExt cx="4971434" cy="369332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43C9669E-7AB1-44F6-8EAB-67D9929EEF60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>
              <a:off x="3463159" y="2280745"/>
              <a:ext cx="99848" cy="17174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1F04AE6-AD6C-4021-B1F1-E48E707EFA06}"/>
                </a:ext>
              </a:extLst>
            </p:cNvPr>
            <p:cNvCxnSpPr/>
            <p:nvPr/>
          </p:nvCxnSpPr>
          <p:spPr>
            <a:xfrm>
              <a:off x="3563007" y="2452491"/>
              <a:ext cx="358519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8AD5055-A520-4D68-AEA9-198691044C18}"/>
                </a:ext>
              </a:extLst>
            </p:cNvPr>
            <p:cNvSpPr txBox="1"/>
            <p:nvPr/>
          </p:nvSpPr>
          <p:spPr>
            <a:xfrm>
              <a:off x="7248050" y="2267825"/>
              <a:ext cx="11865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G" dirty="0"/>
                <a:t>GOV / AVR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B1AB0BC-BCD2-4CF1-A19D-E0838B260300}"/>
              </a:ext>
            </a:extLst>
          </p:cNvPr>
          <p:cNvGrpSpPr/>
          <p:nvPr/>
        </p:nvGrpSpPr>
        <p:grpSpPr>
          <a:xfrm>
            <a:off x="8434593" y="1898493"/>
            <a:ext cx="2123157" cy="553998"/>
            <a:chOff x="8434593" y="1898493"/>
            <a:chExt cx="2123157" cy="55399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179C5D9-7170-4E9E-97B0-E749F03248EB}"/>
                </a:ext>
              </a:extLst>
            </p:cNvPr>
            <p:cNvSpPr txBox="1"/>
            <p:nvPr/>
          </p:nvSpPr>
          <p:spPr>
            <a:xfrm>
              <a:off x="9172434" y="1898493"/>
              <a:ext cx="13853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G" dirty="0"/>
                <a:t>-10… 10VDC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463A595-FA7B-4428-BB4B-32FA6F384716}"/>
                </a:ext>
              </a:extLst>
            </p:cNvPr>
            <p:cNvCxnSpPr>
              <a:stCxn id="13" idx="3"/>
            </p:cNvCxnSpPr>
            <p:nvPr/>
          </p:nvCxnSpPr>
          <p:spPr>
            <a:xfrm>
              <a:off x="8434593" y="2452491"/>
              <a:ext cx="204910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70CECA4-9D96-486E-AAEC-95F591163D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39503" y="2083159"/>
              <a:ext cx="0" cy="36933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DCCC118-9765-4DD4-8179-07959F5563C6}"/>
                </a:ext>
              </a:extLst>
            </p:cNvPr>
            <p:cNvCxnSpPr>
              <a:stCxn id="14" idx="1"/>
            </p:cNvCxnSpPr>
            <p:nvPr/>
          </p:nvCxnSpPr>
          <p:spPr>
            <a:xfrm flipH="1">
              <a:off x="8639503" y="2083159"/>
              <a:ext cx="532931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66A84ED-5B7D-4BCA-8D22-D00E55C9022B}"/>
              </a:ext>
            </a:extLst>
          </p:cNvPr>
          <p:cNvGrpSpPr/>
          <p:nvPr/>
        </p:nvGrpSpPr>
        <p:grpSpPr>
          <a:xfrm>
            <a:off x="8639503" y="2452491"/>
            <a:ext cx="1266896" cy="537283"/>
            <a:chOff x="8639503" y="2452491"/>
            <a:chExt cx="1266896" cy="537283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518F863D-D1B0-4A5D-BB61-AF284BAB7A39}"/>
                </a:ext>
              </a:extLst>
            </p:cNvPr>
            <p:cNvCxnSpPr/>
            <p:nvPr/>
          </p:nvCxnSpPr>
          <p:spPr>
            <a:xfrm>
              <a:off x="8639503" y="2452491"/>
              <a:ext cx="0" cy="35377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C5C2463-6301-4C64-ABA7-1935E553B180}"/>
                </a:ext>
              </a:extLst>
            </p:cNvPr>
            <p:cNvCxnSpPr/>
            <p:nvPr/>
          </p:nvCxnSpPr>
          <p:spPr>
            <a:xfrm>
              <a:off x="8639503" y="2806263"/>
              <a:ext cx="532931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3A8EC87-7FA4-404F-99DC-24F8F4115CBD}"/>
                </a:ext>
              </a:extLst>
            </p:cNvPr>
            <p:cNvSpPr txBox="1"/>
            <p:nvPr/>
          </p:nvSpPr>
          <p:spPr>
            <a:xfrm>
              <a:off x="9200757" y="2620442"/>
              <a:ext cx="705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G" dirty="0"/>
                <a:t>PWM</a:t>
              </a: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9C6E2CC9-5EB3-4BC8-BA09-92EE53C48604}"/>
              </a:ext>
            </a:extLst>
          </p:cNvPr>
          <p:cNvSpPr/>
          <p:nvPr/>
        </p:nvSpPr>
        <p:spPr>
          <a:xfrm>
            <a:off x="5707117" y="3163614"/>
            <a:ext cx="388883" cy="35734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856F35A-BAA1-40CE-A96E-FF7499E4A8C0}"/>
              </a:ext>
            </a:extLst>
          </p:cNvPr>
          <p:cNvGrpSpPr/>
          <p:nvPr/>
        </p:nvGrpSpPr>
        <p:grpSpPr>
          <a:xfrm>
            <a:off x="6096000" y="3151630"/>
            <a:ext cx="1715025" cy="369332"/>
            <a:chOff x="6096000" y="3151630"/>
            <a:chExt cx="1715025" cy="369332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7E4ED36-FB55-4B4F-8BAF-157EC87BD408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321269"/>
              <a:ext cx="1052202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AA83CC5-7E86-4EBD-9223-8BD11801C0AB}"/>
                </a:ext>
              </a:extLst>
            </p:cNvPr>
            <p:cNvSpPr txBox="1"/>
            <p:nvPr/>
          </p:nvSpPr>
          <p:spPr>
            <a:xfrm>
              <a:off x="7248050" y="3151630"/>
              <a:ext cx="5629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G" dirty="0"/>
                <a:t>USB</a:t>
              </a:r>
            </a:p>
          </p:txBody>
        </p:sp>
      </p:grp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9AE96837-46D1-4ECC-A1F8-BDA3A9F86AF8}"/>
              </a:ext>
            </a:extLst>
          </p:cNvPr>
          <p:cNvSpPr/>
          <p:nvPr/>
        </p:nvSpPr>
        <p:spPr>
          <a:xfrm>
            <a:off x="5649309" y="3575524"/>
            <a:ext cx="488731" cy="43941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F96BEFB-BEB8-4B4D-87EB-0EF8804635FE}"/>
              </a:ext>
            </a:extLst>
          </p:cNvPr>
          <p:cNvGrpSpPr/>
          <p:nvPr/>
        </p:nvGrpSpPr>
        <p:grpSpPr>
          <a:xfrm>
            <a:off x="6126296" y="3627147"/>
            <a:ext cx="2779579" cy="369332"/>
            <a:chOff x="6096000" y="3152738"/>
            <a:chExt cx="2779579" cy="369332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EFBB7D3-F9CA-460A-8F79-5CC4526F7B03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3321269"/>
              <a:ext cx="1021906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B757151-0E2A-44A1-A1B8-61963EE53AFA}"/>
                </a:ext>
              </a:extLst>
            </p:cNvPr>
            <p:cNvSpPr txBox="1"/>
            <p:nvPr/>
          </p:nvSpPr>
          <p:spPr>
            <a:xfrm>
              <a:off x="7217753" y="3152738"/>
              <a:ext cx="16578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G" dirty="0"/>
                <a:t>Ethernet TCP/IP</a:t>
              </a:r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AF13657F-6A21-420E-93EA-89E4F1980E90}"/>
              </a:ext>
            </a:extLst>
          </p:cNvPr>
          <p:cNvSpPr/>
          <p:nvPr/>
        </p:nvSpPr>
        <p:spPr>
          <a:xfrm>
            <a:off x="4729656" y="4867967"/>
            <a:ext cx="325820" cy="40821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F45FC77-A1B8-4647-95FA-D08489B557F5}"/>
              </a:ext>
            </a:extLst>
          </p:cNvPr>
          <p:cNvGrpSpPr/>
          <p:nvPr/>
        </p:nvGrpSpPr>
        <p:grpSpPr>
          <a:xfrm>
            <a:off x="2170497" y="5664595"/>
            <a:ext cx="1503938" cy="809377"/>
            <a:chOff x="2170497" y="5664595"/>
            <a:chExt cx="1503938" cy="80937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FB513EA-DD58-4DD0-9893-9999F9A0EB5B}"/>
                </a:ext>
              </a:extLst>
            </p:cNvPr>
            <p:cNvCxnSpPr/>
            <p:nvPr/>
          </p:nvCxnSpPr>
          <p:spPr>
            <a:xfrm>
              <a:off x="3142593" y="5664595"/>
              <a:ext cx="0" cy="38841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CDE94A1A-837A-4AA2-A578-CDE4D1353B46}"/>
                </a:ext>
              </a:extLst>
            </p:cNvPr>
            <p:cNvSpPr txBox="1"/>
            <p:nvPr/>
          </p:nvSpPr>
          <p:spPr>
            <a:xfrm>
              <a:off x="2170497" y="6104640"/>
              <a:ext cx="15039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G" dirty="0"/>
                <a:t>Additional I/O</a:t>
              </a:r>
            </a:p>
          </p:txBody>
        </p:sp>
      </p:grp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5E3AA04-13BF-4D1E-BB82-ED40B61B6549}"/>
              </a:ext>
            </a:extLst>
          </p:cNvPr>
          <p:cNvSpPr/>
          <p:nvPr/>
        </p:nvSpPr>
        <p:spPr>
          <a:xfrm>
            <a:off x="5088066" y="4868565"/>
            <a:ext cx="325820" cy="40821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17090CE0-5095-4C72-85E9-1B5768C6FA48}"/>
              </a:ext>
            </a:extLst>
          </p:cNvPr>
          <p:cNvGrpSpPr/>
          <p:nvPr/>
        </p:nvGrpSpPr>
        <p:grpSpPr>
          <a:xfrm>
            <a:off x="3825028" y="5276185"/>
            <a:ext cx="1078048" cy="1193467"/>
            <a:chOff x="3825028" y="5276185"/>
            <a:chExt cx="1078048" cy="119346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F679C01-FBED-47F4-85AE-2F2150DF0047}"/>
                </a:ext>
              </a:extLst>
            </p:cNvPr>
            <p:cNvCxnSpPr>
              <a:cxnSpLocks/>
              <a:stCxn id="41" idx="2"/>
            </p:cNvCxnSpPr>
            <p:nvPr/>
          </p:nvCxnSpPr>
          <p:spPr>
            <a:xfrm>
              <a:off x="4892566" y="5276185"/>
              <a:ext cx="0" cy="38841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E83E99F-615B-4086-B2D2-C6F837CAA3FC}"/>
                </a:ext>
              </a:extLst>
            </p:cNvPr>
            <p:cNvSpPr txBox="1"/>
            <p:nvPr/>
          </p:nvSpPr>
          <p:spPr>
            <a:xfrm>
              <a:off x="3825028" y="6100320"/>
              <a:ext cx="565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G" dirty="0"/>
                <a:t>ECU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E2C24B0-DC25-4A79-8865-CC944D9AA2E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07573" y="5664595"/>
              <a:ext cx="795503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5753C06-BD53-4AB1-938A-51BC8AA13DD4}"/>
                </a:ext>
              </a:extLst>
            </p:cNvPr>
            <p:cNvCxnSpPr/>
            <p:nvPr/>
          </p:nvCxnSpPr>
          <p:spPr>
            <a:xfrm>
              <a:off x="4107573" y="5664595"/>
              <a:ext cx="0" cy="38841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57A1C91-9543-47BF-AD13-D7BCA35C4E22}"/>
              </a:ext>
            </a:extLst>
          </p:cNvPr>
          <p:cNvCxnSpPr>
            <a:cxnSpLocks/>
          </p:cNvCxnSpPr>
          <p:nvPr/>
        </p:nvCxnSpPr>
        <p:spPr>
          <a:xfrm flipH="1">
            <a:off x="3142594" y="5664595"/>
            <a:ext cx="96497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C6D5B6A-24B7-425A-856E-03C1BD60E557}"/>
              </a:ext>
            </a:extLst>
          </p:cNvPr>
          <p:cNvGrpSpPr/>
          <p:nvPr/>
        </p:nvGrpSpPr>
        <p:grpSpPr>
          <a:xfrm>
            <a:off x="4841946" y="5276783"/>
            <a:ext cx="1077539" cy="1198949"/>
            <a:chOff x="4841946" y="5276783"/>
            <a:chExt cx="1077539" cy="1198949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C257462-E9C4-485C-A2EB-FD1D3783101D}"/>
                </a:ext>
              </a:extLst>
            </p:cNvPr>
            <p:cNvCxnSpPr>
              <a:cxnSpLocks/>
              <a:stCxn id="53" idx="2"/>
            </p:cNvCxnSpPr>
            <p:nvPr/>
          </p:nvCxnSpPr>
          <p:spPr>
            <a:xfrm>
              <a:off x="5250976" y="5276783"/>
              <a:ext cx="0" cy="77622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8724055B-15C4-4222-B3F9-E7855B779B76}"/>
                </a:ext>
              </a:extLst>
            </p:cNvPr>
            <p:cNvSpPr txBox="1"/>
            <p:nvPr/>
          </p:nvSpPr>
          <p:spPr>
            <a:xfrm>
              <a:off x="4841946" y="6106400"/>
              <a:ext cx="10775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G" dirty="0"/>
                <a:t>DEIF PMS</a:t>
              </a:r>
            </a:p>
          </p:txBody>
        </p:sp>
      </p:grp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114DC254-7255-4D77-B296-1184A00F27B2}"/>
              </a:ext>
            </a:extLst>
          </p:cNvPr>
          <p:cNvSpPr/>
          <p:nvPr/>
        </p:nvSpPr>
        <p:spPr>
          <a:xfrm>
            <a:off x="5489574" y="4867967"/>
            <a:ext cx="627446" cy="40821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E3A80476-BFA1-4910-B2F5-DC9ECA751A80}"/>
              </a:ext>
            </a:extLst>
          </p:cNvPr>
          <p:cNvCxnSpPr>
            <a:stCxn id="70" idx="2"/>
          </p:cNvCxnSpPr>
          <p:nvPr/>
        </p:nvCxnSpPr>
        <p:spPr>
          <a:xfrm flipH="1">
            <a:off x="5801710" y="5276185"/>
            <a:ext cx="1587" cy="38841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E895728A-EDD7-4486-BCA1-36BCFF51BD75}"/>
              </a:ext>
            </a:extLst>
          </p:cNvPr>
          <p:cNvCxnSpPr/>
          <p:nvPr/>
        </p:nvCxnSpPr>
        <p:spPr>
          <a:xfrm>
            <a:off x="5801710" y="5664595"/>
            <a:ext cx="1446339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48CA61D9-DB33-42A3-BD3B-2A45FCACB089}"/>
              </a:ext>
            </a:extLst>
          </p:cNvPr>
          <p:cNvSpPr txBox="1"/>
          <p:nvPr/>
        </p:nvSpPr>
        <p:spPr>
          <a:xfrm>
            <a:off x="7317277" y="5470390"/>
            <a:ext cx="107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dirty="0"/>
              <a:t>RS485 (1)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7C58183-E616-4963-ABAE-CB1EBCF51675}"/>
              </a:ext>
            </a:extLst>
          </p:cNvPr>
          <p:cNvGrpSpPr/>
          <p:nvPr/>
        </p:nvGrpSpPr>
        <p:grpSpPr>
          <a:xfrm>
            <a:off x="6117020" y="4897000"/>
            <a:ext cx="2261563" cy="369332"/>
            <a:chOff x="6117020" y="4897000"/>
            <a:chExt cx="2261563" cy="369332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B5282139-80D4-4C1A-9F12-531BB9E39BA9}"/>
                </a:ext>
              </a:extLst>
            </p:cNvPr>
            <p:cNvCxnSpPr>
              <a:stCxn id="70" idx="3"/>
            </p:cNvCxnSpPr>
            <p:nvPr/>
          </p:nvCxnSpPr>
          <p:spPr>
            <a:xfrm>
              <a:off x="6117020" y="5072076"/>
              <a:ext cx="1131029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78B57D7-DCC2-491D-9FA5-9FDF4FD805FA}"/>
                </a:ext>
              </a:extLst>
            </p:cNvPr>
            <p:cNvSpPr txBox="1"/>
            <p:nvPr/>
          </p:nvSpPr>
          <p:spPr>
            <a:xfrm>
              <a:off x="7304058" y="4897000"/>
              <a:ext cx="10745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SG" dirty="0"/>
                <a:t>RS485 (2)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940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0" grpId="0" animBg="1"/>
      <p:bldP spid="36" grpId="0" animBg="1"/>
      <p:bldP spid="41" grpId="0" animBg="1"/>
      <p:bldP spid="53" grpId="0" animBg="1"/>
      <p:bldP spid="70" grpId="0" animBg="1"/>
      <p:bldP spid="7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9FAE88-E264-482B-B5BF-9DF39F8FB5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60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20A489-E92A-4670-9922-ABE7EF9E12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Application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0F8625-95EA-4FAD-9C72-6143526AB9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ctr"/>
            <a:endParaRPr lang="en-SG" dirty="0"/>
          </a:p>
          <a:p>
            <a:pPr algn="ctr"/>
            <a:endParaRPr lang="en-SG" dirty="0"/>
          </a:p>
          <a:p>
            <a:pPr algn="ctr"/>
            <a:endParaRPr lang="en-SG" dirty="0"/>
          </a:p>
          <a:p>
            <a:pPr algn="ctr"/>
            <a:endParaRPr lang="en-SG" dirty="0"/>
          </a:p>
          <a:p>
            <a:pPr algn="ctr"/>
            <a:r>
              <a:rPr lang="en-SG" dirty="0"/>
              <a:t>MULTIPLE GENSETS</a:t>
            </a:r>
          </a:p>
        </p:txBody>
      </p:sp>
    </p:spTree>
    <p:extLst>
      <p:ext uri="{BB962C8B-B14F-4D97-AF65-F5344CB8AC3E}">
        <p14:creationId xmlns:p14="http://schemas.microsoft.com/office/powerpoint/2010/main" val="694938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24512E-4A6D-4CC6-B20D-363D0E18C6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61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73187-08C0-4671-8B6D-805204BCF3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Multiple Gensets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07222-6A2B-4398-883A-81496D0C3A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G" dirty="0">
                <a:sym typeface="Wingdings" panose="05000000000000000000" pitchFamily="2" charset="2"/>
              </a:rPr>
              <a:t> </a:t>
            </a:r>
            <a:r>
              <a:rPr lang="en-SG" i="1" dirty="0"/>
              <a:t>Application configuration</a:t>
            </a:r>
            <a:r>
              <a:rPr lang="en-SG" i="1" dirty="0">
                <a:sym typeface="Wingdings" panose="05000000000000000000" pitchFamily="2" charset="2"/>
              </a:rPr>
              <a:t> </a:t>
            </a:r>
          </a:p>
          <a:p>
            <a:r>
              <a:rPr lang="en-SG" dirty="0">
                <a:sym typeface="Wingdings" panose="05000000000000000000" pitchFamily="2" charset="2"/>
              </a:rPr>
              <a:t> </a:t>
            </a:r>
            <a:r>
              <a:rPr lang="en-SG" i="1" dirty="0">
                <a:sym typeface="Wingdings" panose="05000000000000000000" pitchFamily="2" charset="2"/>
              </a:rPr>
              <a:t>New plant configuration</a:t>
            </a:r>
          </a:p>
          <a:p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98FFE3-CC04-435D-BE42-71537F84E7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369" y="3903196"/>
            <a:ext cx="775223" cy="11076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EE1DC9-F7A7-40CC-B7D7-2A28771133E2}"/>
              </a:ext>
            </a:extLst>
          </p:cNvPr>
          <p:cNvSpPr txBox="1"/>
          <p:nvPr/>
        </p:nvSpPr>
        <p:spPr>
          <a:xfrm>
            <a:off x="734596" y="5010803"/>
            <a:ext cx="834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Genset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175204-881B-470D-A7E2-53F766DCA75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938" y="3903196"/>
            <a:ext cx="775223" cy="11076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673988-B58E-4FA0-A7FB-A1DB7B53A66F}"/>
              </a:ext>
            </a:extLst>
          </p:cNvPr>
          <p:cNvSpPr txBox="1"/>
          <p:nvPr/>
        </p:nvSpPr>
        <p:spPr>
          <a:xfrm>
            <a:off x="2113072" y="5010803"/>
            <a:ext cx="834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Genset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020377-AA90-4F4B-BB14-A23794B4B3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536" y="3947850"/>
            <a:ext cx="633027" cy="4710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FE5252-AD0A-4BF3-A4BC-35AF937267D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008" y="3947850"/>
            <a:ext cx="633027" cy="47102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300CFEB-2B29-4AC4-B981-ADFF90D5C0E9}"/>
              </a:ext>
            </a:extLst>
          </p:cNvPr>
          <p:cNvCxnSpPr>
            <a:cxnSpLocks/>
          </p:cNvCxnSpPr>
          <p:nvPr/>
        </p:nvCxnSpPr>
        <p:spPr bwMode="auto">
          <a:xfrm flipV="1">
            <a:off x="594043" y="3902833"/>
            <a:ext cx="2353552" cy="770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00EF7840-116C-43DF-B16A-7CB9F4D109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500" t="26283" r="20982" b="18610"/>
          <a:stretch/>
        </p:blipFill>
        <p:spPr>
          <a:xfrm>
            <a:off x="4020803" y="1539419"/>
            <a:ext cx="6890657" cy="3779161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4ABF27BC-C5E4-407B-8305-40D96FAF3FCF}"/>
              </a:ext>
            </a:extLst>
          </p:cNvPr>
          <p:cNvSpPr/>
          <p:nvPr/>
        </p:nvSpPr>
        <p:spPr>
          <a:xfrm>
            <a:off x="3742359" y="4461961"/>
            <a:ext cx="402771" cy="332920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1DB8BABC-CED4-4204-BED3-89858AE06B58}"/>
              </a:ext>
            </a:extLst>
          </p:cNvPr>
          <p:cNvSpPr/>
          <p:nvPr/>
        </p:nvSpPr>
        <p:spPr>
          <a:xfrm>
            <a:off x="9573019" y="1393191"/>
            <a:ext cx="322939" cy="313596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9D24E88-5AEF-4E1D-9224-B5A78DD9013A}"/>
              </a:ext>
            </a:extLst>
          </p:cNvPr>
          <p:cNvSpPr/>
          <p:nvPr/>
        </p:nvSpPr>
        <p:spPr>
          <a:xfrm>
            <a:off x="9594791" y="1706787"/>
            <a:ext cx="322939" cy="292457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CB47403-DC64-428A-8A4C-709A4B75D6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2143" t="26591" r="30982" b="14920"/>
          <a:stretch/>
        </p:blipFill>
        <p:spPr>
          <a:xfrm>
            <a:off x="9400004" y="2608303"/>
            <a:ext cx="2057400" cy="4011115"/>
          </a:xfrm>
          <a:prstGeom prst="rect">
            <a:avLst/>
          </a:prstGeom>
        </p:spPr>
      </p:pic>
      <p:sp>
        <p:nvSpPr>
          <p:cNvPr id="20" name="Callout: Down Arrow 19">
            <a:extLst>
              <a:ext uri="{FF2B5EF4-FFF2-40B4-BE49-F238E27FC236}">
                <a16:creationId xmlns:a16="http://schemas.microsoft.com/office/drawing/2014/main" id="{56BBB16E-525F-4F0C-A116-A9DA47B1B20A}"/>
              </a:ext>
            </a:extLst>
          </p:cNvPr>
          <p:cNvSpPr/>
          <p:nvPr/>
        </p:nvSpPr>
        <p:spPr>
          <a:xfrm>
            <a:off x="9917730" y="2900760"/>
            <a:ext cx="993730" cy="647983"/>
          </a:xfrm>
          <a:prstGeom prst="downArrowCallout">
            <a:avLst>
              <a:gd name="adj1" fmla="val 21427"/>
              <a:gd name="adj2" fmla="val 21428"/>
              <a:gd name="adj3" fmla="val 25000"/>
              <a:gd name="adj4" fmla="val 4532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dirty="0"/>
              <a:t>“Standard”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BEB2FAD-C72D-4A3A-9F8A-4104BA7317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288" t="35873" r="37054" b="25397"/>
          <a:stretch/>
        </p:blipFill>
        <p:spPr>
          <a:xfrm>
            <a:off x="8189949" y="2434770"/>
            <a:ext cx="1177520" cy="265611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62B6E63-AE15-4881-AC14-5FE917C6DE3A}"/>
              </a:ext>
            </a:extLst>
          </p:cNvPr>
          <p:cNvSpPr txBox="1"/>
          <p:nvPr/>
        </p:nvSpPr>
        <p:spPr>
          <a:xfrm>
            <a:off x="6827601" y="2852803"/>
            <a:ext cx="1292726" cy="52322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SG" sz="1400" dirty="0"/>
              <a:t>Create drawing</a:t>
            </a:r>
          </a:p>
          <a:p>
            <a:pPr algn="ctr"/>
            <a:r>
              <a:rPr lang="en-SG" sz="1400" dirty="0"/>
              <a:t>of 2 gensets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E1F8CF1-3F94-4763-9994-0E575AFC6C74}"/>
              </a:ext>
            </a:extLst>
          </p:cNvPr>
          <p:cNvCxnSpPr>
            <a:cxnSpLocks/>
          </p:cNvCxnSpPr>
          <p:nvPr/>
        </p:nvCxnSpPr>
        <p:spPr>
          <a:xfrm flipH="1" flipV="1">
            <a:off x="8152862" y="3244027"/>
            <a:ext cx="533939" cy="3397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656FDC78-FD9A-4D05-B090-CEA226394F14}"/>
              </a:ext>
            </a:extLst>
          </p:cNvPr>
          <p:cNvSpPr txBox="1"/>
          <p:nvPr/>
        </p:nvSpPr>
        <p:spPr>
          <a:xfrm>
            <a:off x="1146496" y="3244027"/>
            <a:ext cx="1108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G" b="1" dirty="0">
                <a:solidFill>
                  <a:schemeClr val="accent2"/>
                </a:solidFill>
              </a:rPr>
              <a:t>2 Gensets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DE02CC0-F5C3-4FA7-9CFD-6E4B16B0E15E}"/>
              </a:ext>
            </a:extLst>
          </p:cNvPr>
          <p:cNvSpPr/>
          <p:nvPr/>
        </p:nvSpPr>
        <p:spPr>
          <a:xfrm>
            <a:off x="9492343" y="4887686"/>
            <a:ext cx="948334" cy="214086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8213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  <p:bldP spid="17" grpId="0" animBg="1"/>
      <p:bldP spid="17" grpId="1" animBg="1"/>
      <p:bldP spid="20" grpId="0" animBg="1"/>
      <p:bldP spid="20" grpId="1" animBg="1"/>
      <p:bldP spid="22" grpId="0" animBg="1"/>
      <p:bldP spid="28" grpId="0"/>
      <p:bldP spid="29" grpId="0" animBg="1"/>
      <p:bldP spid="29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8F14E4-CF92-412D-A0AB-133D94C635F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62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0794D-BCFE-4423-A4C4-F07860F383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Multiple Gensets</a:t>
            </a:r>
          </a:p>
          <a:p>
            <a:endParaRPr lang="en-SG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55B1BD-D28B-4B08-AC0F-06210E7BEF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numCol="1"/>
          <a:lstStyle/>
          <a:p>
            <a:r>
              <a:rPr lang="en-SG" dirty="0"/>
              <a:t>Select Genset Mode</a:t>
            </a:r>
          </a:p>
          <a:p>
            <a:r>
              <a:rPr lang="en-SG" sz="1600" i="1" dirty="0"/>
              <a:t>Parameter &gt; Basic settings &gt; Application type &gt; Genset type &gt; </a:t>
            </a:r>
            <a:r>
              <a:rPr lang="en-SG" sz="1600" i="1" dirty="0">
                <a:solidFill>
                  <a:schemeClr val="accent2"/>
                </a:solidFill>
              </a:rPr>
              <a:t>Genset/plant mode</a:t>
            </a:r>
          </a:p>
          <a:p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E45191-E8CF-4C0C-8805-64E8A4F432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71" r="31785" b="38730"/>
          <a:stretch/>
        </p:blipFill>
        <p:spPr>
          <a:xfrm>
            <a:off x="3386365" y="2189664"/>
            <a:ext cx="8316686" cy="3614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03E673-0F5B-44DF-9A07-A3A562CBB86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369" y="3903196"/>
            <a:ext cx="775223" cy="11076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5E072B-EC19-4F71-9300-BE4083A36860}"/>
              </a:ext>
            </a:extLst>
          </p:cNvPr>
          <p:cNvSpPr txBox="1"/>
          <p:nvPr/>
        </p:nvSpPr>
        <p:spPr>
          <a:xfrm>
            <a:off x="734596" y="5010803"/>
            <a:ext cx="834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Genset 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5F349C-55BE-4315-BF0B-5178BFFE2B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938" y="3903196"/>
            <a:ext cx="775223" cy="11076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E521B2-DD55-4F40-8FAE-D9B5F36718C9}"/>
              </a:ext>
            </a:extLst>
          </p:cNvPr>
          <p:cNvSpPr txBox="1"/>
          <p:nvPr/>
        </p:nvSpPr>
        <p:spPr>
          <a:xfrm>
            <a:off x="2113072" y="5010803"/>
            <a:ext cx="834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Genset 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9FD925-63BE-4FEC-ADFC-F73B009DDA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536" y="3947850"/>
            <a:ext cx="633027" cy="4710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D4A741-3788-49D3-871A-D9B46DBD19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008" y="3947850"/>
            <a:ext cx="633027" cy="47102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2AFC453-CF04-4727-B739-8B9F7C1DD848}"/>
              </a:ext>
            </a:extLst>
          </p:cNvPr>
          <p:cNvCxnSpPr>
            <a:cxnSpLocks/>
          </p:cNvCxnSpPr>
          <p:nvPr/>
        </p:nvCxnSpPr>
        <p:spPr bwMode="auto">
          <a:xfrm flipV="1">
            <a:off x="594043" y="3902833"/>
            <a:ext cx="2353552" cy="770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Callout: Left Arrow 12">
            <a:extLst>
              <a:ext uri="{FF2B5EF4-FFF2-40B4-BE49-F238E27FC236}">
                <a16:creationId xmlns:a16="http://schemas.microsoft.com/office/drawing/2014/main" id="{B03F1DF6-4FF3-4B0D-9368-8423C652D706}"/>
              </a:ext>
            </a:extLst>
          </p:cNvPr>
          <p:cNvSpPr/>
          <p:nvPr/>
        </p:nvSpPr>
        <p:spPr>
          <a:xfrm>
            <a:off x="8741228" y="3812685"/>
            <a:ext cx="1611086" cy="471028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1448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dirty="0"/>
              <a:t>select </a:t>
            </a:r>
            <a:r>
              <a:rPr lang="en-SG" sz="1400" u="sng" dirty="0"/>
              <a:t>power management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2864679-B778-4BFC-B2DE-A2BF46A09317}"/>
              </a:ext>
            </a:extLst>
          </p:cNvPr>
          <p:cNvSpPr/>
          <p:nvPr/>
        </p:nvSpPr>
        <p:spPr>
          <a:xfrm>
            <a:off x="488949" y="3428999"/>
            <a:ext cx="947965" cy="375977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50" dirty="0"/>
              <a:t>Power management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7CF4BBB-6159-4B55-9D29-D55858E571C4}"/>
              </a:ext>
            </a:extLst>
          </p:cNvPr>
          <p:cNvSpPr/>
          <p:nvPr/>
        </p:nvSpPr>
        <p:spPr>
          <a:xfrm>
            <a:off x="1875684" y="3430535"/>
            <a:ext cx="947965" cy="375977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050" dirty="0"/>
              <a:t>Power management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C159D93-654A-4890-8D6C-201419554EE8}"/>
              </a:ext>
            </a:extLst>
          </p:cNvPr>
          <p:cNvCxnSpPr>
            <a:stCxn id="14" idx="3"/>
            <a:endCxn id="15" idx="1"/>
          </p:cNvCxnSpPr>
          <p:nvPr/>
        </p:nvCxnSpPr>
        <p:spPr>
          <a:xfrm>
            <a:off x="1436914" y="3616988"/>
            <a:ext cx="438770" cy="153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C2E448C-B79C-4D94-99A6-A39A30A5FD26}"/>
              </a:ext>
            </a:extLst>
          </p:cNvPr>
          <p:cNvSpPr/>
          <p:nvPr/>
        </p:nvSpPr>
        <p:spPr>
          <a:xfrm>
            <a:off x="1096357" y="3051488"/>
            <a:ext cx="1087451" cy="37597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r>
              <a:rPr lang="en-SG" sz="1200" dirty="0"/>
              <a:t>Load sharing</a:t>
            </a:r>
          </a:p>
        </p:txBody>
      </p:sp>
    </p:spTree>
    <p:extLst>
      <p:ext uri="{BB962C8B-B14F-4D97-AF65-F5344CB8AC3E}">
        <p14:creationId xmlns:p14="http://schemas.microsoft.com/office/powerpoint/2010/main" val="162976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ED67FD-ABD2-4C00-B490-B9B51E6160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63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CC3B6-9603-45A4-9E37-B1DCE1AFEE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Multiple Gensets</a:t>
            </a:r>
          </a:p>
          <a:p>
            <a:endParaRPr lang="en-SG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0ECA2B-2095-4629-9EE1-139CE5CC81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numCol="1"/>
          <a:lstStyle/>
          <a:p>
            <a:r>
              <a:rPr lang="en-SG" dirty="0"/>
              <a:t>Setup ID Number</a:t>
            </a:r>
          </a:p>
          <a:p>
            <a:r>
              <a:rPr lang="en-SG" sz="1600" i="1" dirty="0"/>
              <a:t>Parameter &gt; Communication &gt; </a:t>
            </a:r>
            <a:r>
              <a:rPr lang="en-SG" sz="1600" i="1" dirty="0">
                <a:solidFill>
                  <a:schemeClr val="accent2"/>
                </a:solidFill>
              </a:rPr>
              <a:t>Power management ID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E90B7-A145-40BE-A948-BFE74D8D31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369" y="3903196"/>
            <a:ext cx="775223" cy="11076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8947DC-59C2-47B8-A354-809FF56A751D}"/>
              </a:ext>
            </a:extLst>
          </p:cNvPr>
          <p:cNvSpPr txBox="1"/>
          <p:nvPr/>
        </p:nvSpPr>
        <p:spPr>
          <a:xfrm>
            <a:off x="734596" y="5010803"/>
            <a:ext cx="834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Genset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959333-4C5F-4989-AB41-8064564F20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938" y="3903196"/>
            <a:ext cx="775223" cy="11076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27E6FF8-1B32-4751-A0F2-32EB7B82A089}"/>
              </a:ext>
            </a:extLst>
          </p:cNvPr>
          <p:cNvSpPr txBox="1"/>
          <p:nvPr/>
        </p:nvSpPr>
        <p:spPr>
          <a:xfrm>
            <a:off x="2113072" y="5010803"/>
            <a:ext cx="834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Genset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33EEB2-E2D0-4109-9437-4ACDE39DFF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536" y="3947850"/>
            <a:ext cx="633027" cy="4710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E4AA00-CB1A-4ABF-8659-4FEB0256B4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008" y="3947850"/>
            <a:ext cx="633027" cy="47102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84CAF5-F046-4671-9EC7-C3E5538C353E}"/>
              </a:ext>
            </a:extLst>
          </p:cNvPr>
          <p:cNvCxnSpPr>
            <a:cxnSpLocks/>
          </p:cNvCxnSpPr>
          <p:nvPr/>
        </p:nvCxnSpPr>
        <p:spPr bwMode="auto">
          <a:xfrm flipV="1">
            <a:off x="594043" y="3902833"/>
            <a:ext cx="2353552" cy="770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EEAE1138-495B-45E2-AC3F-4FEDD967F7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889" r="30625" b="50954"/>
          <a:stretch/>
        </p:blipFill>
        <p:spPr>
          <a:xfrm>
            <a:off x="3274890" y="2410702"/>
            <a:ext cx="8458200" cy="2753989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1FA82B8-3D1B-40D8-9BD4-858F7BDB1097}"/>
              </a:ext>
            </a:extLst>
          </p:cNvPr>
          <p:cNvSpPr/>
          <p:nvPr/>
        </p:nvSpPr>
        <p:spPr>
          <a:xfrm>
            <a:off x="609008" y="3458478"/>
            <a:ext cx="702318" cy="28303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dirty="0"/>
              <a:t>ID: 1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8C58DE1-286E-4399-8674-70B1D1549CD9}"/>
              </a:ext>
            </a:extLst>
          </p:cNvPr>
          <p:cNvSpPr/>
          <p:nvPr/>
        </p:nvSpPr>
        <p:spPr>
          <a:xfrm>
            <a:off x="2041549" y="3458478"/>
            <a:ext cx="702318" cy="28303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dirty="0"/>
              <a:t>ID: 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3912AB-C218-4E73-8ACA-88B3A24D8F4B}"/>
              </a:ext>
            </a:extLst>
          </p:cNvPr>
          <p:cNvSpPr/>
          <p:nvPr/>
        </p:nvSpPr>
        <p:spPr>
          <a:xfrm>
            <a:off x="8708571" y="3429000"/>
            <a:ext cx="849086" cy="228600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CAC9150-F57B-44E8-9AAE-F231057F69C4}"/>
              </a:ext>
            </a:extLst>
          </p:cNvPr>
          <p:cNvSpPr/>
          <p:nvPr/>
        </p:nvSpPr>
        <p:spPr>
          <a:xfrm>
            <a:off x="8708571" y="3761318"/>
            <a:ext cx="1981200" cy="2286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dirty="0"/>
              <a:t>add ID on every genset</a:t>
            </a:r>
          </a:p>
        </p:txBody>
      </p:sp>
    </p:spTree>
    <p:extLst>
      <p:ext uri="{BB962C8B-B14F-4D97-AF65-F5344CB8AC3E}">
        <p14:creationId xmlns:p14="http://schemas.microsoft.com/office/powerpoint/2010/main" val="63635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3" grpId="0" animBg="1"/>
      <p:bldP spid="14" grpId="0" animBg="1"/>
      <p:bldP spid="15" grpId="0" animBg="1"/>
      <p:bldP spid="15" grpId="1" animBg="1"/>
      <p:bldP spid="1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46D545-65A8-499A-AB2E-863DF30BDC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64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8D2C1-5519-4356-A363-AFDB9E3C72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Multiple Gensets</a:t>
            </a:r>
          </a:p>
          <a:p>
            <a:endParaRPr lang="en-SG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707C18-506A-4BBB-886A-1FF0724320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G" dirty="0" err="1"/>
              <a:t>CANbus</a:t>
            </a:r>
            <a:r>
              <a:rPr lang="en-SG" dirty="0"/>
              <a:t> wiring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406316-2002-4C72-9C7D-6BC747BACDE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369" y="3903196"/>
            <a:ext cx="775223" cy="11076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5E898D-1274-45F8-AA64-C479981EE3E5}"/>
              </a:ext>
            </a:extLst>
          </p:cNvPr>
          <p:cNvSpPr txBox="1"/>
          <p:nvPr/>
        </p:nvSpPr>
        <p:spPr>
          <a:xfrm>
            <a:off x="734596" y="5010803"/>
            <a:ext cx="834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Genset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EB8C1D-73EA-4715-9DF9-E96EF0701F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938" y="3903196"/>
            <a:ext cx="775223" cy="11076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8C416A-F853-41B0-AC26-3D520AE6D586}"/>
              </a:ext>
            </a:extLst>
          </p:cNvPr>
          <p:cNvSpPr txBox="1"/>
          <p:nvPr/>
        </p:nvSpPr>
        <p:spPr>
          <a:xfrm>
            <a:off x="2113072" y="5010803"/>
            <a:ext cx="834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Genset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1C1ED0-947D-4EC3-8A08-1045E0AFB5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536" y="3947850"/>
            <a:ext cx="633027" cy="4710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33E683-17D7-4BB9-917E-25EBC152BB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008" y="3947850"/>
            <a:ext cx="633027" cy="47102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5A40A67-572F-4668-876F-69F9B924CDD0}"/>
              </a:ext>
            </a:extLst>
          </p:cNvPr>
          <p:cNvCxnSpPr>
            <a:cxnSpLocks/>
          </p:cNvCxnSpPr>
          <p:nvPr/>
        </p:nvCxnSpPr>
        <p:spPr bwMode="auto">
          <a:xfrm flipV="1">
            <a:off x="594043" y="3902833"/>
            <a:ext cx="2353552" cy="770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0B7C487-0461-4ACF-8BB1-BB9AF0378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7721" y="2220004"/>
            <a:ext cx="7469481" cy="3455692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C48E1A4-43B3-4CAE-82AF-D6099A7C06AC}"/>
              </a:ext>
            </a:extLst>
          </p:cNvPr>
          <p:cNvCxnSpPr>
            <a:cxnSpLocks/>
            <a:stCxn id="10" idx="0"/>
          </p:cNvCxnSpPr>
          <p:nvPr/>
        </p:nvCxnSpPr>
        <p:spPr>
          <a:xfrm flipV="1">
            <a:off x="925522" y="3284220"/>
            <a:ext cx="0" cy="66363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CC8D232-FE56-4848-9528-4E2C2FB5330D}"/>
              </a:ext>
            </a:extLst>
          </p:cNvPr>
          <p:cNvCxnSpPr>
            <a:cxnSpLocks/>
          </p:cNvCxnSpPr>
          <p:nvPr/>
        </p:nvCxnSpPr>
        <p:spPr>
          <a:xfrm flipV="1">
            <a:off x="2266642" y="3284220"/>
            <a:ext cx="0" cy="66363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6607C8A-392E-4262-8405-E3DC6F476CC3}"/>
              </a:ext>
            </a:extLst>
          </p:cNvPr>
          <p:cNvCxnSpPr/>
          <p:nvPr/>
        </p:nvCxnSpPr>
        <p:spPr>
          <a:xfrm>
            <a:off x="925522" y="3284220"/>
            <a:ext cx="133761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FCCA6A82-BDD7-4C1B-A2E6-1115D3882412}"/>
              </a:ext>
            </a:extLst>
          </p:cNvPr>
          <p:cNvSpPr/>
          <p:nvPr/>
        </p:nvSpPr>
        <p:spPr>
          <a:xfrm>
            <a:off x="7045569" y="4418878"/>
            <a:ext cx="246185" cy="11209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B020153-F380-411D-89EB-889EE1745873}"/>
              </a:ext>
            </a:extLst>
          </p:cNvPr>
          <p:cNvSpPr/>
          <p:nvPr/>
        </p:nvSpPr>
        <p:spPr>
          <a:xfrm>
            <a:off x="10726615" y="4418878"/>
            <a:ext cx="246185" cy="112091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6356A9B-0C1D-49AE-9091-46EC928BA83F}"/>
              </a:ext>
            </a:extLst>
          </p:cNvPr>
          <p:cNvSpPr txBox="1"/>
          <p:nvPr/>
        </p:nvSpPr>
        <p:spPr>
          <a:xfrm>
            <a:off x="5132473" y="4641471"/>
            <a:ext cx="1494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SG" sz="1400" dirty="0"/>
              <a:t>put resistor </a:t>
            </a:r>
            <a:r>
              <a:rPr lang="en-SG" sz="1400" dirty="0">
                <a:solidFill>
                  <a:schemeClr val="accent2"/>
                </a:solidFill>
              </a:rPr>
              <a:t>120 </a:t>
            </a:r>
            <a:r>
              <a:rPr lang="el-GR" sz="1400" dirty="0">
                <a:solidFill>
                  <a:schemeClr val="accent2"/>
                </a:solidFill>
              </a:rPr>
              <a:t>Ω</a:t>
            </a:r>
            <a:endParaRPr lang="en-SG" sz="1400" dirty="0">
              <a:solidFill>
                <a:schemeClr val="accent2"/>
              </a:solidFill>
            </a:endParaRPr>
          </a:p>
          <a:p>
            <a:pPr algn="ctr"/>
            <a:r>
              <a:rPr lang="en-SG" sz="1400" dirty="0"/>
              <a:t>on both ends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1CB0AA-3979-4D64-B229-6C8E951D5D5F}"/>
              </a:ext>
            </a:extLst>
          </p:cNvPr>
          <p:cNvSpPr txBox="1"/>
          <p:nvPr/>
        </p:nvSpPr>
        <p:spPr>
          <a:xfrm>
            <a:off x="1151857" y="2957788"/>
            <a:ext cx="869149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wrap="none" rtlCol="0">
            <a:spAutoFit/>
          </a:bodyPr>
          <a:lstStyle/>
          <a:p>
            <a:r>
              <a:rPr lang="en-SG" sz="1400" dirty="0">
                <a:solidFill>
                  <a:schemeClr val="accent2"/>
                </a:solidFill>
              </a:rPr>
              <a:t>CAN PMS</a:t>
            </a:r>
          </a:p>
        </p:txBody>
      </p:sp>
    </p:spTree>
    <p:extLst>
      <p:ext uri="{BB962C8B-B14F-4D97-AF65-F5344CB8AC3E}">
        <p14:creationId xmlns:p14="http://schemas.microsoft.com/office/powerpoint/2010/main" val="273695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/>
      <p:bldP spid="3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F8E688-6B65-45FC-99DF-0F7584AF53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65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EFF1E2-08E9-4046-BF02-9F9505EC74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Multiple Gensets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898BFB-A3F0-4241-A639-46F19E3AD1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G" dirty="0"/>
              <a:t>Check </a:t>
            </a:r>
            <a:r>
              <a:rPr lang="en-SG" dirty="0">
                <a:solidFill>
                  <a:schemeClr val="accent2"/>
                </a:solidFill>
              </a:rPr>
              <a:t>Application Supervision </a:t>
            </a:r>
          </a:p>
          <a:p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6B20B2-21FB-42A3-B6AE-ECB464C51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50" t="22447" r="16696" b="14762"/>
          <a:stretch/>
        </p:blipFill>
        <p:spPr>
          <a:xfrm>
            <a:off x="4271949" y="1276350"/>
            <a:ext cx="7114507" cy="430620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3E65539-AEFB-4D14-B5E2-500B05B394DD}"/>
              </a:ext>
            </a:extLst>
          </p:cNvPr>
          <p:cNvSpPr/>
          <p:nvPr/>
        </p:nvSpPr>
        <p:spPr>
          <a:xfrm>
            <a:off x="6357256" y="5868571"/>
            <a:ext cx="2111829" cy="510720"/>
          </a:xfrm>
          <a:prstGeom prst="round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r>
              <a:rPr lang="en-SG" sz="1400" dirty="0"/>
              <a:t>Incorrect communication will be shown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F809571-E51B-4EE9-A957-00303DF3B63A}"/>
              </a:ext>
            </a:extLst>
          </p:cNvPr>
          <p:cNvCxnSpPr/>
          <p:nvPr/>
        </p:nvCxnSpPr>
        <p:spPr>
          <a:xfrm>
            <a:off x="7576456" y="5115283"/>
            <a:ext cx="0" cy="69668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088FD6B-79FD-4A32-A183-B0FA776343B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369" y="3903196"/>
            <a:ext cx="775223" cy="11076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6C5727-DF6B-46CF-8795-178FCBBDF4F0}"/>
              </a:ext>
            </a:extLst>
          </p:cNvPr>
          <p:cNvSpPr txBox="1"/>
          <p:nvPr/>
        </p:nvSpPr>
        <p:spPr>
          <a:xfrm>
            <a:off x="734596" y="5010803"/>
            <a:ext cx="834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Genset 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D7E878-E898-4D4F-9344-B94857D90DE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938" y="3903196"/>
            <a:ext cx="775223" cy="11076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DCF898-74F0-4467-8F90-6AF5C91DA3E0}"/>
              </a:ext>
            </a:extLst>
          </p:cNvPr>
          <p:cNvSpPr txBox="1"/>
          <p:nvPr/>
        </p:nvSpPr>
        <p:spPr>
          <a:xfrm>
            <a:off x="2113072" y="5010803"/>
            <a:ext cx="834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Genset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7D00812-3C79-476C-9BD3-5B8C3D2E8B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536" y="3947850"/>
            <a:ext cx="633027" cy="4710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04D9F8-1D38-4F5B-AC2A-23C878049A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008" y="3947850"/>
            <a:ext cx="633027" cy="47102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6D31993-2A57-4693-AFE1-B7518E946D82}"/>
              </a:ext>
            </a:extLst>
          </p:cNvPr>
          <p:cNvCxnSpPr>
            <a:cxnSpLocks/>
          </p:cNvCxnSpPr>
          <p:nvPr/>
        </p:nvCxnSpPr>
        <p:spPr bwMode="auto">
          <a:xfrm flipV="1">
            <a:off x="594043" y="3902833"/>
            <a:ext cx="2353552" cy="770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9303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24D5988-B25A-4E89-97A6-CD57A99DE6A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2" r="32262"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EE599-D7F9-49B5-8FD4-220310BF0B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Power Management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53DEF0-686D-43B4-B3B8-CCD566DAA5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SG" dirty="0"/>
          </a:p>
          <a:p>
            <a:r>
              <a:rPr lang="en-SG" dirty="0"/>
              <a:t>LOAD DEPENDENT START/STOP</a:t>
            </a:r>
          </a:p>
          <a:p>
            <a:endParaRPr lang="en-SG" dirty="0"/>
          </a:p>
          <a:p>
            <a:r>
              <a:rPr lang="en-SG" dirty="0"/>
              <a:t>MULTI START</a:t>
            </a:r>
          </a:p>
          <a:p>
            <a:endParaRPr lang="en-SG" dirty="0"/>
          </a:p>
          <a:p>
            <a:endParaRPr lang="en-SG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179DC3-E7CE-4747-B3A3-CAFFF30916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369" y="3903196"/>
            <a:ext cx="775223" cy="11076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29888B-4DD1-4BAD-9C6F-0D7F83E99759}"/>
              </a:ext>
            </a:extLst>
          </p:cNvPr>
          <p:cNvSpPr txBox="1"/>
          <p:nvPr/>
        </p:nvSpPr>
        <p:spPr>
          <a:xfrm>
            <a:off x="734596" y="5010803"/>
            <a:ext cx="834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Genset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FB4827-6EC1-4623-9E93-DB606F2307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938" y="3903196"/>
            <a:ext cx="775223" cy="11076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F553C8-47AB-407E-BD15-91FF580C5584}"/>
              </a:ext>
            </a:extLst>
          </p:cNvPr>
          <p:cNvSpPr txBox="1"/>
          <p:nvPr/>
        </p:nvSpPr>
        <p:spPr>
          <a:xfrm>
            <a:off x="2113072" y="5010803"/>
            <a:ext cx="834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Genset 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D8E11E0-4127-45A2-AFA0-65D1D60E41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536" y="3947850"/>
            <a:ext cx="633027" cy="4710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6103068-1A3C-4C45-B071-42012401809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008" y="3947850"/>
            <a:ext cx="633027" cy="47102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DA2F79-3171-4CBA-A312-0A0FFB3D8830}"/>
              </a:ext>
            </a:extLst>
          </p:cNvPr>
          <p:cNvCxnSpPr>
            <a:cxnSpLocks/>
          </p:cNvCxnSpPr>
          <p:nvPr/>
        </p:nvCxnSpPr>
        <p:spPr bwMode="auto">
          <a:xfrm flipV="1">
            <a:off x="594043" y="3902833"/>
            <a:ext cx="2353552" cy="770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8271471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28A2DE-7522-4D12-8D14-1EEA748E0C6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67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82729C-4ADA-4C5D-95A4-3E9E011332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Load dependent start/stop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140E50-AE3A-4E68-AA47-E481D7D484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G" dirty="0"/>
              <a:t>Configure Start/stop based on load Percentage</a:t>
            </a:r>
          </a:p>
          <a:p>
            <a:r>
              <a:rPr lang="en-SG" sz="1600" i="1" dirty="0"/>
              <a:t>Parameter &gt; Power management &gt; </a:t>
            </a:r>
            <a:r>
              <a:rPr lang="en-SG" sz="1600" i="1" dirty="0">
                <a:solidFill>
                  <a:schemeClr val="accent1"/>
                </a:solidFill>
              </a:rPr>
              <a:t>Load dependent start/stop configuration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E39E30-A3EA-47B4-896D-E8A5159238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8736" r="33823" b="59080"/>
          <a:stretch/>
        </p:blipFill>
        <p:spPr>
          <a:xfrm>
            <a:off x="3651896" y="2305006"/>
            <a:ext cx="8068092" cy="2207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FEA14C-24AE-4D1B-B0AE-058A6F4157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369" y="3903196"/>
            <a:ext cx="775223" cy="11076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3D858B-EE20-435D-9883-5A7E297F510A}"/>
              </a:ext>
            </a:extLst>
          </p:cNvPr>
          <p:cNvSpPr txBox="1"/>
          <p:nvPr/>
        </p:nvSpPr>
        <p:spPr>
          <a:xfrm>
            <a:off x="734596" y="5010803"/>
            <a:ext cx="834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Genset 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61EF88-5B36-4B60-94E6-070C2A314E7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938" y="3903196"/>
            <a:ext cx="775223" cy="11076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815DAB-5D62-45C3-B0AF-B8D3A48C58BA}"/>
              </a:ext>
            </a:extLst>
          </p:cNvPr>
          <p:cNvSpPr txBox="1"/>
          <p:nvPr/>
        </p:nvSpPr>
        <p:spPr>
          <a:xfrm>
            <a:off x="2113072" y="5010803"/>
            <a:ext cx="834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Genset 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5F1A43B-BB71-466A-A7CB-B548B13511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536" y="3947850"/>
            <a:ext cx="633027" cy="4710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1348A-B4D6-4E09-81F3-3D1E490FF93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008" y="3947850"/>
            <a:ext cx="633027" cy="47102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DFDE1BD-2698-4510-9AD7-A5A9287538A9}"/>
              </a:ext>
            </a:extLst>
          </p:cNvPr>
          <p:cNvCxnSpPr>
            <a:cxnSpLocks/>
          </p:cNvCxnSpPr>
          <p:nvPr/>
        </p:nvCxnSpPr>
        <p:spPr bwMode="auto">
          <a:xfrm flipV="1">
            <a:off x="594043" y="3902833"/>
            <a:ext cx="2353552" cy="770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EB664F4-4BDC-45F4-825C-F45F4A9A6C65}"/>
              </a:ext>
            </a:extLst>
          </p:cNvPr>
          <p:cNvSpPr/>
          <p:nvPr/>
        </p:nvSpPr>
        <p:spPr>
          <a:xfrm>
            <a:off x="7672178" y="4159078"/>
            <a:ext cx="1384486" cy="171184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B10A90-6D5A-4DE5-8B9F-F2CBCE00C4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018" t="35709" r="55517" b="57567"/>
          <a:stretch/>
        </p:blipFill>
        <p:spPr>
          <a:xfrm>
            <a:off x="7658788" y="4159078"/>
            <a:ext cx="1397876" cy="461171"/>
          </a:xfrm>
          <a:prstGeom prst="rect">
            <a:avLst/>
          </a:prstGeom>
        </p:spPr>
      </p:pic>
      <p:sp>
        <p:nvSpPr>
          <p:cNvPr id="16" name="Callout: Left Arrow 15">
            <a:extLst>
              <a:ext uri="{FF2B5EF4-FFF2-40B4-BE49-F238E27FC236}">
                <a16:creationId xmlns:a16="http://schemas.microsoft.com/office/drawing/2014/main" id="{E45CD1F1-BEBF-4E92-8CCF-6BF2AF804A34}"/>
              </a:ext>
            </a:extLst>
          </p:cNvPr>
          <p:cNvSpPr/>
          <p:nvPr/>
        </p:nvSpPr>
        <p:spPr>
          <a:xfrm>
            <a:off x="9056664" y="4365989"/>
            <a:ext cx="1573163" cy="30870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150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200" dirty="0"/>
              <a:t>Set as </a:t>
            </a:r>
            <a:r>
              <a:rPr lang="en-SG" sz="1200" u="sng" dirty="0"/>
              <a:t>Percentage</a:t>
            </a:r>
          </a:p>
        </p:txBody>
      </p:sp>
    </p:spTree>
    <p:extLst>
      <p:ext uri="{BB962C8B-B14F-4D97-AF65-F5344CB8AC3E}">
        <p14:creationId xmlns:p14="http://schemas.microsoft.com/office/powerpoint/2010/main" val="172483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E14254-8402-445B-B623-FC7C37C5F3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68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78B03B-14B7-426C-AD69-A5AC40B799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Load dependent start/stop</a:t>
            </a:r>
          </a:p>
          <a:p>
            <a:endParaRPr lang="en-SG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F2C8E1-7E77-41B4-874D-08D2CEE3355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numCol="1"/>
          <a:lstStyle/>
          <a:p>
            <a:r>
              <a:rPr lang="en-SG" dirty="0"/>
              <a:t>Start percentage setpoint</a:t>
            </a:r>
          </a:p>
          <a:p>
            <a:r>
              <a:rPr lang="en-SG" sz="1600" i="1" dirty="0"/>
              <a:t>Parameter &gt; Power management &gt; </a:t>
            </a:r>
            <a:r>
              <a:rPr lang="en-SG" sz="1600" i="1" dirty="0">
                <a:solidFill>
                  <a:schemeClr val="accent1"/>
                </a:solidFill>
              </a:rPr>
              <a:t>Load dependent start 1</a:t>
            </a:r>
          </a:p>
          <a:p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F06934-5436-4703-A84B-D748FBB70D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369" y="3903196"/>
            <a:ext cx="775223" cy="11076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05A068-B7C9-40D5-9FE4-EF6800E23FA7}"/>
              </a:ext>
            </a:extLst>
          </p:cNvPr>
          <p:cNvSpPr txBox="1"/>
          <p:nvPr/>
        </p:nvSpPr>
        <p:spPr>
          <a:xfrm>
            <a:off x="734596" y="5010803"/>
            <a:ext cx="834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Genset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9CF687-2E61-4409-B4F9-967B395CA40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938" y="3903196"/>
            <a:ext cx="775223" cy="11076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5F29FA-A4DB-4090-AC2E-CD27F6FE35C2}"/>
              </a:ext>
            </a:extLst>
          </p:cNvPr>
          <p:cNvSpPr txBox="1"/>
          <p:nvPr/>
        </p:nvSpPr>
        <p:spPr>
          <a:xfrm>
            <a:off x="2113072" y="5010803"/>
            <a:ext cx="834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Genset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D99EB8-37ED-4FCE-8C73-849C3BC69F9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536" y="3947850"/>
            <a:ext cx="633027" cy="4710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20E750-73AC-4893-BD7C-1AC94002C6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008" y="3947850"/>
            <a:ext cx="633027" cy="47102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FAF54C6-B810-44A2-B125-3CA77DC96DDC}"/>
              </a:ext>
            </a:extLst>
          </p:cNvPr>
          <p:cNvCxnSpPr>
            <a:cxnSpLocks/>
          </p:cNvCxnSpPr>
          <p:nvPr/>
        </p:nvCxnSpPr>
        <p:spPr bwMode="auto">
          <a:xfrm flipV="1">
            <a:off x="594043" y="3902833"/>
            <a:ext cx="2353552" cy="770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1E9507B-FA91-43EE-8D06-BAD909DB34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109" r="30776" b="35566"/>
          <a:stretch/>
        </p:blipFill>
        <p:spPr>
          <a:xfrm>
            <a:off x="3293283" y="2312326"/>
            <a:ext cx="8439807" cy="345131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4301905-B9FF-4EC9-A4B4-601A4DC91292}"/>
              </a:ext>
            </a:extLst>
          </p:cNvPr>
          <p:cNvSpPr/>
          <p:nvPr/>
        </p:nvSpPr>
        <p:spPr>
          <a:xfrm>
            <a:off x="8713076" y="4593021"/>
            <a:ext cx="840827" cy="21020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B4C5E46-0880-4222-A7D6-F34CCF3B9ADC}"/>
              </a:ext>
            </a:extLst>
          </p:cNvPr>
          <p:cNvSpPr/>
          <p:nvPr/>
        </p:nvSpPr>
        <p:spPr>
          <a:xfrm>
            <a:off x="8713075" y="5393432"/>
            <a:ext cx="840827" cy="210207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36B917-B282-4E9C-BE48-0A929B6B7172}"/>
              </a:ext>
            </a:extLst>
          </p:cNvPr>
          <p:cNvSpPr txBox="1"/>
          <p:nvPr/>
        </p:nvSpPr>
        <p:spPr>
          <a:xfrm>
            <a:off x="8845653" y="5112014"/>
            <a:ext cx="966227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none" rtlCol="0">
            <a:spAutoFit/>
          </a:bodyPr>
          <a:lstStyle/>
          <a:p>
            <a:r>
              <a:rPr lang="en-SG" sz="1400" dirty="0"/>
              <a:t>Start delay</a:t>
            </a:r>
          </a:p>
        </p:txBody>
      </p:sp>
    </p:spTree>
    <p:extLst>
      <p:ext uri="{BB962C8B-B14F-4D97-AF65-F5344CB8AC3E}">
        <p14:creationId xmlns:p14="http://schemas.microsoft.com/office/powerpoint/2010/main" val="37231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165E34-E279-41C5-8283-7F859864C6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69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9ED5A-EE29-41D1-B3A9-43E5CEEBA0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Load dependent start/stop</a:t>
            </a:r>
          </a:p>
          <a:p>
            <a:endParaRPr lang="en-SG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656E3-D5C8-445B-8990-374035F35F8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numCol="1"/>
          <a:lstStyle/>
          <a:p>
            <a:r>
              <a:rPr lang="en-SG" dirty="0"/>
              <a:t>Stop percentage setpoint</a:t>
            </a:r>
          </a:p>
          <a:p>
            <a:r>
              <a:rPr lang="en-SG" sz="1600" i="1" dirty="0"/>
              <a:t>Parameter &gt; Power management &gt; </a:t>
            </a:r>
            <a:r>
              <a:rPr lang="en-SG" sz="1600" i="1" dirty="0">
                <a:solidFill>
                  <a:schemeClr val="accent2"/>
                </a:solidFill>
              </a:rPr>
              <a:t>Load dependent stop 1</a:t>
            </a:r>
          </a:p>
          <a:p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4801E3-2B5B-47E2-B42D-F87C36B34B4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369" y="3903196"/>
            <a:ext cx="775223" cy="11076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8EA95B-18B5-4199-9CDD-56C0262F31D2}"/>
              </a:ext>
            </a:extLst>
          </p:cNvPr>
          <p:cNvSpPr txBox="1"/>
          <p:nvPr/>
        </p:nvSpPr>
        <p:spPr>
          <a:xfrm>
            <a:off x="734596" y="5010803"/>
            <a:ext cx="834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Genset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9786E5-646F-4840-98FD-F095CC76E2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9938" y="3903196"/>
            <a:ext cx="775223" cy="11076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5DE20F-4DB5-4D02-AE2A-C15088EDFBA5}"/>
              </a:ext>
            </a:extLst>
          </p:cNvPr>
          <p:cNvSpPr txBox="1"/>
          <p:nvPr/>
        </p:nvSpPr>
        <p:spPr>
          <a:xfrm>
            <a:off x="2113072" y="5010803"/>
            <a:ext cx="834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Genset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B1C158-8ECE-41C1-AE8C-6B3350DB2B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536" y="3947850"/>
            <a:ext cx="633027" cy="4710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D384E33-968B-4FA4-A1A3-EAE6864672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008" y="3947850"/>
            <a:ext cx="633027" cy="47102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4D4184F-753B-4003-8FBD-50AFE8C6F3D9}"/>
              </a:ext>
            </a:extLst>
          </p:cNvPr>
          <p:cNvCxnSpPr>
            <a:cxnSpLocks/>
          </p:cNvCxnSpPr>
          <p:nvPr/>
        </p:nvCxnSpPr>
        <p:spPr bwMode="auto">
          <a:xfrm flipV="1">
            <a:off x="594043" y="3902833"/>
            <a:ext cx="2353552" cy="770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0317D30-0B00-4D1F-BE5E-2BF6A58899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109" r="30948" b="35566"/>
          <a:stretch/>
        </p:blipFill>
        <p:spPr>
          <a:xfrm>
            <a:off x="3284265" y="2306276"/>
            <a:ext cx="8418786" cy="345131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DFD4FC8-2A18-421A-844A-79CE2AD5DB99}"/>
              </a:ext>
            </a:extLst>
          </p:cNvPr>
          <p:cNvSpPr/>
          <p:nvPr/>
        </p:nvSpPr>
        <p:spPr>
          <a:xfrm>
            <a:off x="8713076" y="4593021"/>
            <a:ext cx="840827" cy="210207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A815888-D0AF-4FFA-93AE-C81B9F82CEEC}"/>
              </a:ext>
            </a:extLst>
          </p:cNvPr>
          <p:cNvSpPr/>
          <p:nvPr/>
        </p:nvSpPr>
        <p:spPr>
          <a:xfrm>
            <a:off x="8713075" y="5393432"/>
            <a:ext cx="840827" cy="210207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9DB8A2-A8D7-4103-985B-55C57BDE9E9C}"/>
              </a:ext>
            </a:extLst>
          </p:cNvPr>
          <p:cNvSpPr txBox="1"/>
          <p:nvPr/>
        </p:nvSpPr>
        <p:spPr>
          <a:xfrm>
            <a:off x="8845653" y="5112014"/>
            <a:ext cx="1261627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none" rtlCol="0">
            <a:spAutoFit/>
          </a:bodyPr>
          <a:lstStyle/>
          <a:p>
            <a:r>
              <a:rPr lang="en-SG" sz="1400" dirty="0">
                <a:solidFill>
                  <a:schemeClr val="accent2"/>
                </a:solidFill>
              </a:rPr>
              <a:t>Stopping delay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88F39B7-0412-4849-A434-A356D4F8FE98}"/>
              </a:ext>
            </a:extLst>
          </p:cNvPr>
          <p:cNvSpPr txBox="1"/>
          <p:nvPr/>
        </p:nvSpPr>
        <p:spPr>
          <a:xfrm>
            <a:off x="9192823" y="4298424"/>
            <a:ext cx="2718373" cy="3077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none" rtlCol="0">
            <a:spAutoFit/>
          </a:bodyPr>
          <a:lstStyle/>
          <a:p>
            <a:r>
              <a:rPr lang="en-SG" sz="1400" dirty="0">
                <a:solidFill>
                  <a:schemeClr val="accent2"/>
                </a:solidFill>
              </a:rPr>
              <a:t>% capacity after 1 genset removed</a:t>
            </a:r>
          </a:p>
        </p:txBody>
      </p:sp>
    </p:spTree>
    <p:extLst>
      <p:ext uri="{BB962C8B-B14F-4D97-AF65-F5344CB8AC3E}">
        <p14:creationId xmlns:p14="http://schemas.microsoft.com/office/powerpoint/2010/main" val="25209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F8A239-4458-4B42-9EF5-06C762402E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7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5D29F-E7C9-4AF0-9F93-3E56588507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Typical wiring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B36DC9-654D-4104-8DD9-96A2AE12AA1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9B6E84-7237-4E0C-A7FD-47ECADBE63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21" t="16245" r="21379" b="11111"/>
          <a:stretch/>
        </p:blipFill>
        <p:spPr>
          <a:xfrm>
            <a:off x="1676400" y="1325397"/>
            <a:ext cx="8839200" cy="498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706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C37160-7992-4B64-A6C8-EBB321E07D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70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867D97-AA7C-40D5-84A9-85EED3139B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Multi start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99D4AF-8367-4D3E-9648-D9FF744A3E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numCol="1"/>
          <a:lstStyle/>
          <a:p>
            <a:r>
              <a:rPr lang="en-SG" dirty="0"/>
              <a:t>Setup of how many gensets start together</a:t>
            </a:r>
          </a:p>
          <a:p>
            <a:r>
              <a:rPr lang="en-SG" sz="1600" i="1" dirty="0"/>
              <a:t>Parameter &gt; Power management &gt; </a:t>
            </a:r>
            <a:r>
              <a:rPr lang="en-SG" sz="1600" i="1" dirty="0">
                <a:solidFill>
                  <a:schemeClr val="accent1"/>
                </a:solidFill>
              </a:rPr>
              <a:t>Multi start set</a:t>
            </a:r>
          </a:p>
          <a:p>
            <a:endParaRPr lang="en-S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94015F-D50F-4DAA-9C37-8E64D2FBE853}"/>
              </a:ext>
            </a:extLst>
          </p:cNvPr>
          <p:cNvSpPr txBox="1"/>
          <p:nvPr/>
        </p:nvSpPr>
        <p:spPr>
          <a:xfrm>
            <a:off x="734596" y="5010803"/>
            <a:ext cx="834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Genset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7F5EE2-47FF-46FA-BF6A-A5CA14F946E3}"/>
              </a:ext>
            </a:extLst>
          </p:cNvPr>
          <p:cNvSpPr txBox="1"/>
          <p:nvPr/>
        </p:nvSpPr>
        <p:spPr>
          <a:xfrm>
            <a:off x="2113072" y="5010803"/>
            <a:ext cx="8345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Genset 2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6B18223-2A30-40E9-A762-709D89D25B18}"/>
              </a:ext>
            </a:extLst>
          </p:cNvPr>
          <p:cNvGrpSpPr/>
          <p:nvPr/>
        </p:nvGrpSpPr>
        <p:grpSpPr>
          <a:xfrm>
            <a:off x="594043" y="3902833"/>
            <a:ext cx="2353552" cy="1107970"/>
            <a:chOff x="594043" y="3902833"/>
            <a:chExt cx="2353552" cy="11079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4531BC0-A1CE-44DA-9195-491783867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369" y="3903196"/>
              <a:ext cx="775223" cy="110760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043BBC6-C966-4843-9951-1B112C104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9938" y="3903196"/>
              <a:ext cx="775223" cy="1107607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DFE4097-759E-4ECE-B8B0-BC13523EC99E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94043" y="3902833"/>
              <a:ext cx="2353552" cy="7707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30DD11B-DA9C-40FB-954D-067F91855A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109" r="33190" b="47593"/>
          <a:stretch/>
        </p:blipFill>
        <p:spPr>
          <a:xfrm>
            <a:off x="3557534" y="2356879"/>
            <a:ext cx="8145517" cy="26264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47D287-F697-4794-B017-502555BD7C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500" t="24062" r="55690" b="59693"/>
          <a:stretch/>
        </p:blipFill>
        <p:spPr>
          <a:xfrm>
            <a:off x="7519964" y="3036609"/>
            <a:ext cx="1439917" cy="1114097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EF6342D-6248-4509-8F66-705C96502760}"/>
              </a:ext>
            </a:extLst>
          </p:cNvPr>
          <p:cNvSpPr/>
          <p:nvPr/>
        </p:nvSpPr>
        <p:spPr>
          <a:xfrm>
            <a:off x="7556939" y="3016471"/>
            <a:ext cx="1408385" cy="199696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8B2AA6E-C8B0-4AA8-8056-E706FFCBAFE8}"/>
              </a:ext>
            </a:extLst>
          </p:cNvPr>
          <p:cNvSpPr/>
          <p:nvPr/>
        </p:nvSpPr>
        <p:spPr>
          <a:xfrm>
            <a:off x="594044" y="2562777"/>
            <a:ext cx="1875888" cy="302287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dirty="0" err="1"/>
              <a:t>Autostart</a:t>
            </a:r>
            <a:r>
              <a:rPr lang="en-SG" sz="1400" dirty="0"/>
              <a:t>/stop input</a:t>
            </a:r>
          </a:p>
        </p:txBody>
      </p:sp>
      <p:sp>
        <p:nvSpPr>
          <p:cNvPr id="17" name="Callout: Left Arrow 16">
            <a:extLst>
              <a:ext uri="{FF2B5EF4-FFF2-40B4-BE49-F238E27FC236}">
                <a16:creationId xmlns:a16="http://schemas.microsoft.com/office/drawing/2014/main" id="{DCA4DCC1-99FE-4A23-B752-FE3D3B12D800}"/>
              </a:ext>
            </a:extLst>
          </p:cNvPr>
          <p:cNvSpPr/>
          <p:nvPr/>
        </p:nvSpPr>
        <p:spPr>
          <a:xfrm>
            <a:off x="8959881" y="3369432"/>
            <a:ext cx="1865774" cy="272402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77849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dirty="0"/>
              <a:t>Select </a:t>
            </a:r>
            <a:r>
              <a:rPr lang="en-SG" sz="1400" u="sng" dirty="0"/>
              <a:t>Start 2 DG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D5BF8A5-DC96-4D6D-A821-61F508BB7A46}"/>
              </a:ext>
            </a:extLst>
          </p:cNvPr>
          <p:cNvCxnSpPr/>
          <p:nvPr/>
        </p:nvCxnSpPr>
        <p:spPr>
          <a:xfrm>
            <a:off x="945931" y="2865064"/>
            <a:ext cx="0" cy="1082786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86F2241-2677-4F3B-9582-D668BE4031BF}"/>
              </a:ext>
            </a:extLst>
          </p:cNvPr>
          <p:cNvGrpSpPr/>
          <p:nvPr/>
        </p:nvGrpSpPr>
        <p:grpSpPr>
          <a:xfrm>
            <a:off x="594043" y="3902920"/>
            <a:ext cx="2353552" cy="1107970"/>
            <a:chOff x="594043" y="3902833"/>
            <a:chExt cx="2353552" cy="110797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92FBB94C-9E8C-45EF-A252-9C2DCE72B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6369" y="3903196"/>
              <a:ext cx="775223" cy="1107607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54ADB52-3115-4DC0-8067-E78EC723D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39938" y="3903196"/>
              <a:ext cx="775223" cy="1107607"/>
            </a:xfrm>
            <a:prstGeom prst="rect">
              <a:avLst/>
            </a:prstGeom>
            <a:ln>
              <a:noFill/>
            </a:ln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6908F57-0D65-494D-B29B-4E45A7A08AC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94043" y="3902833"/>
              <a:ext cx="2353552" cy="7707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A862A13-0049-4E4E-B133-0FF61D06783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008" y="3947850"/>
            <a:ext cx="633027" cy="4710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F245F8-6EE3-41FC-A175-A8400E80CBC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1536" y="3947850"/>
            <a:ext cx="633027" cy="471028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0848A58-2BED-44E8-9F58-D02548DB4566}"/>
              </a:ext>
            </a:extLst>
          </p:cNvPr>
          <p:cNvSpPr/>
          <p:nvPr/>
        </p:nvSpPr>
        <p:spPr>
          <a:xfrm>
            <a:off x="2721163" y="4664058"/>
            <a:ext cx="585140" cy="219608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dirty="0"/>
              <a:t>Start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E5F4CA9-D849-4048-AEDD-FEF506A7C261}"/>
              </a:ext>
            </a:extLst>
          </p:cNvPr>
          <p:cNvSpPr/>
          <p:nvPr/>
        </p:nvSpPr>
        <p:spPr>
          <a:xfrm>
            <a:off x="1342766" y="4664058"/>
            <a:ext cx="585140" cy="219608"/>
          </a:xfrm>
          <a:prstGeom prst="round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1400" dirty="0"/>
              <a:t>Start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1A1A400-BF3F-4447-B451-7E2569FE21CA}"/>
              </a:ext>
            </a:extLst>
          </p:cNvPr>
          <p:cNvCxnSpPr>
            <a:cxnSpLocks/>
          </p:cNvCxnSpPr>
          <p:nvPr/>
        </p:nvCxnSpPr>
        <p:spPr bwMode="auto">
          <a:xfrm flipV="1">
            <a:off x="592089" y="3903959"/>
            <a:ext cx="2353552" cy="770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7059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5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75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  <p:bldP spid="15" grpId="0" animBg="1"/>
      <p:bldP spid="15" grpId="1" animBg="1"/>
      <p:bldP spid="17" grpId="0" animBg="1"/>
      <p:bldP spid="27" grpId="0" animBg="1"/>
      <p:bldP spid="28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5760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7A25AC-26C2-46D2-9649-EC4EC8D28B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72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82520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0BF60-D9A6-4DCB-880F-D8BF1C0408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G" dirty="0"/>
              <a:t>Setup Current Transformer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D06FEC-63DB-4F4B-9574-AFFA442540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39" r="33621" b="58160"/>
          <a:stretch/>
        </p:blipFill>
        <p:spPr>
          <a:xfrm>
            <a:off x="547880" y="1823226"/>
            <a:ext cx="8092966" cy="229068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2DD138-0108-43E9-9F1D-6DFBA972EB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8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9BB9B-37F7-4505-A127-C76A4465C4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Basic Settings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56881E-0419-4266-8AF8-70102366AF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21" t="16245" r="21379" b="44571"/>
          <a:stretch/>
        </p:blipFill>
        <p:spPr>
          <a:xfrm>
            <a:off x="1805492" y="4174196"/>
            <a:ext cx="8839200" cy="268720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4B63C42-9DDD-4080-9B63-E346F50D3A0C}"/>
              </a:ext>
            </a:extLst>
          </p:cNvPr>
          <p:cNvCxnSpPr>
            <a:cxnSpLocks/>
          </p:cNvCxnSpPr>
          <p:nvPr/>
        </p:nvCxnSpPr>
        <p:spPr>
          <a:xfrm>
            <a:off x="3334871" y="3184264"/>
            <a:ext cx="0" cy="1002747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AFAF7D-4DC4-4E3E-B4EC-3AC4E5F7D426}"/>
              </a:ext>
            </a:extLst>
          </p:cNvPr>
          <p:cNvCxnSpPr/>
          <p:nvPr/>
        </p:nvCxnSpPr>
        <p:spPr>
          <a:xfrm>
            <a:off x="2581835" y="3184264"/>
            <a:ext cx="753036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9C43940-EF53-4B3F-BB2E-77B817CAB33A}"/>
              </a:ext>
            </a:extLst>
          </p:cNvPr>
          <p:cNvCxnSpPr>
            <a:cxnSpLocks/>
          </p:cNvCxnSpPr>
          <p:nvPr/>
        </p:nvCxnSpPr>
        <p:spPr>
          <a:xfrm>
            <a:off x="2581835" y="3318534"/>
            <a:ext cx="0" cy="2448721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C16C3C-A0A5-4E62-B84A-477F904871FF}"/>
              </a:ext>
            </a:extLst>
          </p:cNvPr>
          <p:cNvCxnSpPr>
            <a:cxnSpLocks/>
          </p:cNvCxnSpPr>
          <p:nvPr/>
        </p:nvCxnSpPr>
        <p:spPr>
          <a:xfrm>
            <a:off x="2377440" y="3326154"/>
            <a:ext cx="20439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48270C7-AC20-45E1-B84B-2576D7039EFC}"/>
              </a:ext>
            </a:extLst>
          </p:cNvPr>
          <p:cNvSpPr/>
          <p:nvPr/>
        </p:nvSpPr>
        <p:spPr>
          <a:xfrm>
            <a:off x="979425" y="5452105"/>
            <a:ext cx="1104545" cy="391316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SG" sz="1000" dirty="0">
                <a:solidFill>
                  <a:schemeClr val="accent2"/>
                </a:solidFill>
              </a:rPr>
              <a:t>Configurable CT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0283E3E-1FC9-4A8E-98E7-276F98587B81}"/>
              </a:ext>
            </a:extLst>
          </p:cNvPr>
          <p:cNvSpPr/>
          <p:nvPr/>
        </p:nvSpPr>
        <p:spPr>
          <a:xfrm>
            <a:off x="2876932" y="4187011"/>
            <a:ext cx="1052969" cy="1036630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457EE08-0A2E-4275-BC8A-91817A0B7E90}"/>
              </a:ext>
            </a:extLst>
          </p:cNvPr>
          <p:cNvSpPr/>
          <p:nvPr/>
        </p:nvSpPr>
        <p:spPr>
          <a:xfrm>
            <a:off x="1737361" y="5690795"/>
            <a:ext cx="914400" cy="391316"/>
          </a:xfrm>
          <a:prstGeom prst="ellips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14526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A69932-76A2-4325-8ACB-425C766997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SG" dirty="0"/>
              <a:t>Nominal settings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BD9D82-5EF8-4856-B7CC-CE60B2E7A8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44" r="29634" b="59475"/>
          <a:stretch/>
        </p:blipFill>
        <p:spPr>
          <a:xfrm>
            <a:off x="566279" y="1776412"/>
            <a:ext cx="8579000" cy="21590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8080490-42C3-4BB2-970C-3C18A18D23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889" r="29634" b="59274"/>
          <a:stretch/>
        </p:blipFill>
        <p:spPr>
          <a:xfrm>
            <a:off x="566279" y="1786803"/>
            <a:ext cx="8579000" cy="21833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C4BAC2-21E2-4B11-8CF8-1AA7AA863F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896" r="24145" b="59623"/>
          <a:stretch/>
        </p:blipFill>
        <p:spPr>
          <a:xfrm>
            <a:off x="566278" y="1800377"/>
            <a:ext cx="9248281" cy="215896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8780751-D46E-4C1A-BC7A-9030DBDA7C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195" r="23597" b="58968"/>
          <a:stretch/>
        </p:blipFill>
        <p:spPr>
          <a:xfrm>
            <a:off x="576826" y="1784679"/>
            <a:ext cx="9315063" cy="218338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F2A05ED-E675-4849-B6C1-73A1240210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043" r="22758" b="58128"/>
          <a:stretch/>
        </p:blipFill>
        <p:spPr>
          <a:xfrm>
            <a:off x="576826" y="1776412"/>
            <a:ext cx="9417265" cy="22514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A310E-75F0-4EC7-B15C-64B32E1119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561F-F70D-448C-B1A9-C773F190D585}" type="slidenum">
              <a:rPr lang="da-DK" smtClean="0"/>
              <a:pPr/>
              <a:t>9</a:t>
            </a:fld>
            <a:endParaRPr lang="da-DK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2A0D0-8BD6-41BB-B115-39E5F36CA8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SG" dirty="0"/>
              <a:t>Basic Settings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9CAFB2-53EB-42CF-A109-FB389D9D581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121" t="16245" r="21379" b="44571"/>
          <a:stretch/>
        </p:blipFill>
        <p:spPr>
          <a:xfrm>
            <a:off x="1805492" y="4174196"/>
            <a:ext cx="8839200" cy="268720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0D480CB-C3AE-4BCF-8EAB-0A883D4F5CCF}"/>
              </a:ext>
            </a:extLst>
          </p:cNvPr>
          <p:cNvCxnSpPr>
            <a:cxnSpLocks/>
          </p:cNvCxnSpPr>
          <p:nvPr/>
        </p:nvCxnSpPr>
        <p:spPr>
          <a:xfrm>
            <a:off x="4453690" y="2827285"/>
            <a:ext cx="0" cy="1487536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286BDF6-4C8C-4C05-B937-50BA11D50DAF}"/>
              </a:ext>
            </a:extLst>
          </p:cNvPr>
          <p:cNvCxnSpPr>
            <a:cxnSpLocks/>
          </p:cNvCxnSpPr>
          <p:nvPr/>
        </p:nvCxnSpPr>
        <p:spPr>
          <a:xfrm>
            <a:off x="8579000" y="2984935"/>
            <a:ext cx="0" cy="1329886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7DB5B3A-C3D5-46C8-8E1F-45E7DA1375B9}"/>
              </a:ext>
            </a:extLst>
          </p:cNvPr>
          <p:cNvCxnSpPr>
            <a:cxnSpLocks/>
          </p:cNvCxnSpPr>
          <p:nvPr/>
        </p:nvCxnSpPr>
        <p:spPr>
          <a:xfrm>
            <a:off x="3334871" y="3247326"/>
            <a:ext cx="0" cy="926870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C967A25-5034-45A8-B7C2-4A9DECEEC4F1}"/>
              </a:ext>
            </a:extLst>
          </p:cNvPr>
          <p:cNvCxnSpPr>
            <a:cxnSpLocks/>
          </p:cNvCxnSpPr>
          <p:nvPr/>
        </p:nvCxnSpPr>
        <p:spPr>
          <a:xfrm>
            <a:off x="2795752" y="3247326"/>
            <a:ext cx="53911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84A0B9F-B698-4515-8D8C-3F3FDD8B87AE}"/>
              </a:ext>
            </a:extLst>
          </p:cNvPr>
          <p:cNvCxnSpPr>
            <a:cxnSpLocks/>
          </p:cNvCxnSpPr>
          <p:nvPr/>
        </p:nvCxnSpPr>
        <p:spPr>
          <a:xfrm>
            <a:off x="2377440" y="3410234"/>
            <a:ext cx="204395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7417346-D23C-45B2-A8F5-E99526B0DAB0}"/>
              </a:ext>
            </a:extLst>
          </p:cNvPr>
          <p:cNvCxnSpPr>
            <a:cxnSpLocks/>
          </p:cNvCxnSpPr>
          <p:nvPr/>
        </p:nvCxnSpPr>
        <p:spPr>
          <a:xfrm flipH="1">
            <a:off x="2984938" y="2827285"/>
            <a:ext cx="146875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C0248AB-4835-4509-8FB0-28BBAD625B4F}"/>
              </a:ext>
            </a:extLst>
          </p:cNvPr>
          <p:cNvCxnSpPr>
            <a:cxnSpLocks/>
          </p:cNvCxnSpPr>
          <p:nvPr/>
        </p:nvCxnSpPr>
        <p:spPr>
          <a:xfrm>
            <a:off x="2876932" y="2984935"/>
            <a:ext cx="5702068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7C81BB14-981E-4A63-99E4-12E6067DC31A}"/>
              </a:ext>
            </a:extLst>
          </p:cNvPr>
          <p:cNvSpPr/>
          <p:nvPr/>
        </p:nvSpPr>
        <p:spPr>
          <a:xfrm>
            <a:off x="2876932" y="4187011"/>
            <a:ext cx="1052969" cy="1036630"/>
          </a:xfrm>
          <a:prstGeom prst="ellips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SG">
              <a:solidFill>
                <a:schemeClr val="accent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E53CDE8-4BA2-4B13-8895-4F5BE5A21406}"/>
              </a:ext>
            </a:extLst>
          </p:cNvPr>
          <p:cNvSpPr/>
          <p:nvPr/>
        </p:nvSpPr>
        <p:spPr>
          <a:xfrm>
            <a:off x="1737361" y="5690795"/>
            <a:ext cx="914400" cy="391316"/>
          </a:xfrm>
          <a:prstGeom prst="ellips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30C22DBD-61C2-4422-B255-79E87F9794F6}"/>
              </a:ext>
            </a:extLst>
          </p:cNvPr>
          <p:cNvCxnSpPr>
            <a:cxnSpLocks/>
          </p:cNvCxnSpPr>
          <p:nvPr/>
        </p:nvCxnSpPr>
        <p:spPr>
          <a:xfrm>
            <a:off x="2581835" y="3410234"/>
            <a:ext cx="0" cy="2357021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1463D46A-48DD-488C-B6DB-999EAFD1B30A}"/>
              </a:ext>
            </a:extLst>
          </p:cNvPr>
          <p:cNvSpPr/>
          <p:nvPr/>
        </p:nvSpPr>
        <p:spPr>
          <a:xfrm>
            <a:off x="979425" y="5452105"/>
            <a:ext cx="1104545" cy="391316"/>
          </a:xfrm>
          <a:prstGeom prst="round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SG" sz="1000" dirty="0">
                <a:solidFill>
                  <a:schemeClr val="accent2"/>
                </a:solidFill>
              </a:rPr>
              <a:t>Configurable CT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42C5C72-0E79-4878-90DD-43FC3FFC9D3D}"/>
              </a:ext>
            </a:extLst>
          </p:cNvPr>
          <p:cNvSpPr/>
          <p:nvPr/>
        </p:nvSpPr>
        <p:spPr>
          <a:xfrm>
            <a:off x="4214648" y="4314821"/>
            <a:ext cx="641131" cy="782290"/>
          </a:xfrm>
          <a:prstGeom prst="roundRect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1FDD6D3-1633-4336-9E8B-059CFEE4E773}"/>
              </a:ext>
            </a:extLst>
          </p:cNvPr>
          <p:cNvSpPr/>
          <p:nvPr/>
        </p:nvSpPr>
        <p:spPr>
          <a:xfrm>
            <a:off x="8316060" y="4315145"/>
            <a:ext cx="641131" cy="782290"/>
          </a:xfrm>
          <a:prstGeom prst="roundRect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6BCADDB-FE8E-4CD3-B6FD-39C25BD0FEEF}"/>
              </a:ext>
            </a:extLst>
          </p:cNvPr>
          <p:cNvSpPr/>
          <p:nvPr/>
        </p:nvSpPr>
        <p:spPr>
          <a:xfrm>
            <a:off x="5968429" y="2744490"/>
            <a:ext cx="893373" cy="315306"/>
          </a:xfrm>
          <a:prstGeom prst="roundRect">
            <a:avLst/>
          </a:prstGeom>
          <a:noFill/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22A4E3A-AB13-4007-96D4-9C8B13826F9F}"/>
              </a:ext>
            </a:extLst>
          </p:cNvPr>
          <p:cNvSpPr/>
          <p:nvPr/>
        </p:nvSpPr>
        <p:spPr>
          <a:xfrm>
            <a:off x="1805492" y="3606964"/>
            <a:ext cx="1009500" cy="272052"/>
          </a:xfrm>
          <a:prstGeom prst="roundRect">
            <a:avLst/>
          </a:prstGeom>
          <a:noFill/>
          <a:ln w="127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2905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41" grpId="0"/>
      <p:bldP spid="6" grpId="0" animBg="1"/>
      <p:bldP spid="21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Title slides">
  <a:themeElements>
    <a:clrScheme name="DEIF color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651"/>
      </a:accent1>
      <a:accent2>
        <a:srgbClr val="0089D0"/>
      </a:accent2>
      <a:accent3>
        <a:srgbClr val="00A886"/>
      </a:accent3>
      <a:accent4>
        <a:srgbClr val="3CAFF2"/>
      </a:accent4>
      <a:accent5>
        <a:srgbClr val="ED1941"/>
      </a:accent5>
      <a:accent6>
        <a:srgbClr val="FFCB05"/>
      </a:accent6>
      <a:hlink>
        <a:srgbClr val="00A651"/>
      </a:hlink>
      <a:folHlink>
        <a:srgbClr val="00A886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C 150 presentation.potx" id="{F5CC9771-421B-4A5B-9372-3304646A88C8}" vid="{EE882DD5-AF6A-4EBA-8F27-E16EFF5686F2}"/>
    </a:ext>
  </a:extLst>
</a:theme>
</file>

<file path=ppt/theme/theme2.xml><?xml version="1.0" encoding="utf-8"?>
<a:theme xmlns:a="http://schemas.openxmlformats.org/drawingml/2006/main" name="Content">
  <a:themeElements>
    <a:clrScheme name="DEIF color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651"/>
      </a:accent1>
      <a:accent2>
        <a:srgbClr val="0089D0"/>
      </a:accent2>
      <a:accent3>
        <a:srgbClr val="00A886"/>
      </a:accent3>
      <a:accent4>
        <a:srgbClr val="3CAFF2"/>
      </a:accent4>
      <a:accent5>
        <a:srgbClr val="ED1941"/>
      </a:accent5>
      <a:accent6>
        <a:srgbClr val="FFCB05"/>
      </a:accent6>
      <a:hlink>
        <a:srgbClr val="00A651"/>
      </a:hlink>
      <a:folHlink>
        <a:srgbClr val="00A886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C 150 presentation.potx" id="{F5CC9771-421B-4A5B-9372-3304646A88C8}" vid="{0DEAA4B8-FF75-413E-8DF6-F8C13CAE5309}"/>
    </a:ext>
  </a:extLst>
</a:theme>
</file>

<file path=ppt/theme/theme3.xml><?xml version="1.0" encoding="utf-8"?>
<a:theme xmlns:a="http://schemas.openxmlformats.org/drawingml/2006/main" name="Graphs, multimedia etc.">
  <a:themeElements>
    <a:clrScheme name="DEIF color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651"/>
      </a:accent1>
      <a:accent2>
        <a:srgbClr val="0089D0"/>
      </a:accent2>
      <a:accent3>
        <a:srgbClr val="00A886"/>
      </a:accent3>
      <a:accent4>
        <a:srgbClr val="3CAFF2"/>
      </a:accent4>
      <a:accent5>
        <a:srgbClr val="ED1941"/>
      </a:accent5>
      <a:accent6>
        <a:srgbClr val="FFCB05"/>
      </a:accent6>
      <a:hlink>
        <a:srgbClr val="00A651"/>
      </a:hlink>
      <a:folHlink>
        <a:srgbClr val="00A886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C 150 presentation.potx" id="{F5CC9771-421B-4A5B-9372-3304646A88C8}" vid="{27E6BD2E-F9F4-4C4E-866C-A912124EEC94}"/>
    </a:ext>
  </a:extLst>
</a:theme>
</file>

<file path=ppt/theme/theme4.xml><?xml version="1.0" encoding="utf-8"?>
<a:theme xmlns:a="http://schemas.openxmlformats.org/drawingml/2006/main" name="Analysis etc.">
  <a:themeElements>
    <a:clrScheme name="DEIF color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651"/>
      </a:accent1>
      <a:accent2>
        <a:srgbClr val="0089D0"/>
      </a:accent2>
      <a:accent3>
        <a:srgbClr val="00A886"/>
      </a:accent3>
      <a:accent4>
        <a:srgbClr val="3CAFF2"/>
      </a:accent4>
      <a:accent5>
        <a:srgbClr val="ED1941"/>
      </a:accent5>
      <a:accent6>
        <a:srgbClr val="FFCB05"/>
      </a:accent6>
      <a:hlink>
        <a:srgbClr val="00A651"/>
      </a:hlink>
      <a:folHlink>
        <a:srgbClr val="00A886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C 150 presentation.potx" id="{F5CC9771-421B-4A5B-9372-3304646A88C8}" vid="{154A8E04-072B-4422-A4EA-224740BE17A3}"/>
    </a:ext>
  </a:extLst>
</a:theme>
</file>

<file path=ppt/theme/theme5.xml><?xml version="1.0" encoding="utf-8"?>
<a:theme xmlns:a="http://schemas.openxmlformats.org/drawingml/2006/main" name="Misc.">
  <a:themeElements>
    <a:clrScheme name="DEIF color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651"/>
      </a:accent1>
      <a:accent2>
        <a:srgbClr val="0089D0"/>
      </a:accent2>
      <a:accent3>
        <a:srgbClr val="00A886"/>
      </a:accent3>
      <a:accent4>
        <a:srgbClr val="3CAFF2"/>
      </a:accent4>
      <a:accent5>
        <a:srgbClr val="ED1941"/>
      </a:accent5>
      <a:accent6>
        <a:srgbClr val="FFCB05"/>
      </a:accent6>
      <a:hlink>
        <a:srgbClr val="00A651"/>
      </a:hlink>
      <a:folHlink>
        <a:srgbClr val="00A886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GC 150 presentation.potx" id="{F5CC9771-421B-4A5B-9372-3304646A88C8}" vid="{81C1FF46-61E7-4AC2-85CB-B1E584CA5B7B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<p:properties xmlns:p="http://schemas.microsoft.com/office/2006/metadata/properties" xmlns:xsi="http://www.w3.org/2001/XMLSchema-instance" xmlns:pc="http://schemas.microsoft.com/office/infopath/2007/PartnerControls"><documentManagement><_dlc_DocId xmlns="7f879f33-ff86-40c9-8a5b-95f40b17799e">UZ5JQKSDVMM5-297385049-1329</_dlc_DocId><_dlc_DocIdUrl xmlns="7f879f33-ff86-40c9-8a5b-95f40b17799e"><Url>http://extranet.deif.com/pct/_layouts/DocIdRedir.aspx?ID=UZ5JQKSDVMM5-297385049-1329</Url><Description>UZ5JQKSDVMM5-297385049-1329</Description></_dlc_DocIdUrl><Product xmlns="$ListId:Product Assets;">64</Product><Category xmlns="$ListId:Product Assets;">Technical</Category></documentManagement>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<ct:contentTypeSchema ct:_="" ma:_="" ma:contentTypeName="Document" ma:contentTypeID="0x010100DF7F3FA29A2F3D49B08C7B23454D3348" ma:contentTypeVersion="3" ma:contentTypeDescription="Create a new document." ma:contentTypeScope="" ma:versionID="0bed01f2deff94cce0f9fc79d16aef86" xmlns:ct="http://schemas.microsoft.com/office/2006/metadata/contentType" xmlns:ma="http://schemas.microsoft.com/office/2006/metadata/properties/metaAttributes">
<xsd:schema targetNamespace="http://schemas.microsoft.com/office/2006/metadata/properties" ma:root="true" ma:fieldsID="3b81f19e754eb051b49c0cc59c06359d" ns2:_="" ns3:_="" ns4:_="" xmlns:xsd="http://www.w3.org/2001/XMLSchema" xmlns:xs="http://www.w3.org/2001/XMLSchema" xmlns:p="http://schemas.microsoft.com/office/2006/metadata/properties" xmlns:ns2="7f879f33-ff86-40c9-8a5b-95f40b17799e" xmlns:ns3="$ListId:Product Assets;" xmlns:ns4="86068d39-338a-40c4-ac97-43ca86cda71d">
<xsd:import namespace="7f879f33-ff86-40c9-8a5b-95f40b17799e"/>
<xsd:import namespace="$ListId:Product Assets;"/>
<xsd:import namespace="86068d39-338a-40c4-ac97-43ca86cda71d"/>
<xsd:element name="properties">
<xsd:complexType>
<xsd:sequence>
<xsd:element name="documentManagement">
<xsd:complexType>
<xsd:all>
<xsd:element ref="ns2:_dlc_DocId" minOccurs="0"/>
<xsd:element ref="ns2:_dlc_DocIdUrl" minOccurs="0"/>
<xsd:element ref="ns2:_dlc_DocIdPersistId" minOccurs="0"/>
<xsd:element ref="ns3:Product" minOccurs="0"/>
<xsd:element ref="ns3:Product_x003a_ID" minOccurs="0"/>
<xsd:element ref="ns3:Category" minOccurs="0"/>
<xsd:element ref="ns4:Product_x003a_SystemName" minOccurs="0"/>
</xsd:all>
</xsd:complexType>
</xsd:element>
</xsd:sequence>
</xsd:complexType>
</xsd:element>
</xsd:schema>
<xsd:schema targetNamespace="7f879f33-ff86-40c9-8a5b-95f40b17799e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_dlc_DocId" ma:index="8" nillable="true" ma:displayName="Document ID Value" ma:description="The value of the document ID assigned to this item." ma:internalName="_dlc_DocId" ma:readOnly="true">
<xsd:simpleType>
<xsd:restriction base="dms:Text"/>
</xsd:simpleType>
</xsd:element>
<xsd:element name="_dlc_DocIdUrl" ma:index="9" nillable="true" ma:displayName="Document ID" ma:description="Permanent link to this document." ma:hidden="true" ma:internalName="_dlc_DocIdUrl" ma:readOnly="true">
<xsd:complexType>
<xsd:complexContent>
<xsd:extension base="dms:URL">
<xsd:sequence>
<xsd:element name="Url" type="dms:ValidUrl" minOccurs="0" nillable="true"/>
<xsd:element name="Description" type="xsd:string" nillable="true"/>
</xsd:sequence>
</xsd:extension>
</xsd:complexContent>
</xsd:complexType>
</xsd:element>
<xsd:element name="_dlc_DocIdPersistId" ma:index="10" nillable="true" ma:displayName="Persist ID" ma:description="Keep ID on add." ma:hidden="true" ma:internalName="_dlc_DocIdPersistId" ma:readOnly="true">
<xsd:simpleType>
<xsd:restriction base="dms:Boolean"/>
</xsd:simpleType>
</xsd:element>
</xsd:schema>
<xsd:schema targetNamespace="$ListId:Product Assets;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Product" ma:index="11" nillable="true" ma:displayName="Product" ma:list="{345A881D-8B71-46E3-ABAD-AC3C9C7D8F57}" ma:internalName="Product" ma:readOnly="false" ma:showField="Title">
<xsd:simpleType>
<xsd:restriction base="dms:Lookup"/>
</xsd:simpleType>
</xsd:element>
<xsd:element name="Product_x003a_ID" ma:index="12" nillable="true" ma:displayName="Product:ID" ma:list="{345A881D-8B71-46E3-ABAD-AC3C9C7D8F57}" ma:internalName="Product_x003a_ID" ma:readOnly="true" ma:showField="ID" ma:web="">
<xsd:simpleType>
<xsd:restriction base="dms:Lookup"/>
</xsd:simpleType>
</xsd:element>
<xsd:element name="Category" ma:index="13" nillable="true" ma:displayName="Category" ma:format="RadioButtons" ma:internalName="Category">
<xsd:simpleType>
<xsd:restriction base="dms:Choice">
<xsd:enumeration value="Commercial"/>
<xsd:enumeration value="Technical"/>
<xsd:enumeration value="Translation"/>
<xsd:enumeration value="General Information"/>
</xsd:restriction>
</xsd:simpleType>
</xsd:element>
</xsd:schema>
<xsd:schema targetNamespace="86068d39-338a-40c4-ac97-43ca86cda71d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Product_x003a_SystemName" ma:index="15" nillable="true" ma:displayName="Product:SystemName" ma:list="{345A881D-8B71-46E3-ABAD-AC3C9C7D8F57}" ma:internalName="Product_x003a_SystemName" ma:readOnly="true" ma:showField="SystemName" ma:web="b42e4b76-f2e7-4325-a0d5-52b71ebbf6d2">
<xsd:simpleType>
<xsd:restriction base="dms:Lookup"/>
</xsd:simpleType>
</xsd:element>
</xsd:schema>
<xsd:schema targetNamespace="http://schemas.openxmlformats.org/package/2006/metadata/core-properties" elementFormDefault="qualified" attributeFormDefault="unqualified" blockDefault="#all"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>
<xsd:import namespace="http://purl.org/dc/elements/1.1/" schemaLocation="http://dublincore.org/schemas/xmls/qdc/2003/04/02/dc.xsd"/>
<xsd:import namespace="http://purl.org/dc/terms/" schemaLocation="http://dublincore.org/schemas/xmls/qdc/2003/04/02/dcterms.xsd"/>
<xsd:element name="coreProperties" type="CT_coreProperties"/>
<xsd:complexType name="CT_coreProperties">
<xsd:all>
<xsd:element ref="dc:creator" minOccurs="0" maxOccurs="1"/>
<xsd:element ref="dcterms:created" minOccurs="0" maxOccurs="1"/>
<xsd:element ref="dc:identifier" minOccurs="0" maxOccurs="1"/>
<xsd:element name="contentType" minOccurs="0" maxOccurs="1" type="xsd:string" ma:index="0" ma:displayName="Content Type"/>
<xsd:element ref="dc:title" minOccurs="0" maxOccurs="1" ma:index="4" ma:displayName="Title"/>
<xsd:element ref="dc:subject" minOccurs="0" maxOccurs="1"/>
<xsd:element ref="dc:description" minOccurs="0" maxOccurs="1"/>
<xsd:element name="keywords" minOccurs="0" maxOccurs="1" type="xsd:string"/>
<xsd:element ref="dc:language" minOccurs="0" maxOccurs="1"/>
<xsd:element name="category" minOccurs="0" maxOccurs="1" type="xsd:string"/>
<xsd:element name="version" minOccurs="0" maxOccurs="1" type="xsd:string"/>
<xsd:element name="revision" minOccurs="0" maxOccurs="1" type="xsd:string">
<xsd:annotation>
<xsd:documentation>
                        This value indicates the number of saves or revisions. The application is responsible for updating this value after each revision.
                    </xsd:documentation>
</xsd:annotation>
</xsd:element>
<xsd:element name="lastModifiedBy" minOccurs="0" maxOccurs="1" type="xsd:string"/>
<xsd:element ref="dcterms:modified" minOccurs="0" maxOccurs="1"/>
<xsd:element name="contentStatus" minOccurs="0" maxOccurs="1" type="xsd:string"/>
</xsd:all>
</xsd:complexType>
</xsd:schema>
<xs:schema targetNamespace="http://schemas.microsoft.com/office/infopath/2007/PartnerControls" elementFormDefault="qualified" attributeFormDefault="unqualified" xmlns:pc="http://schemas.microsoft.com/office/infopath/2007/PartnerControls" xmlns:xs="http://www.w3.org/2001/XMLSchema">
<xs:element name="Person">
<xs:complexType>
<xs:sequence>
<xs:element ref="pc:DisplayName" minOccurs="0"></xs:element>
<xs:element ref="pc:AccountId" minOccurs="0"></xs:element>
<xs:element ref="pc:AccountType" minOccurs="0"></xs:element>
</xs:sequence>
</xs:complexType>
</xs:element>
<xs:element name="DisplayName" type="xs:string"></xs:element>
<xs:element name="AccountId" type="xs:string"></xs:element>
<xs:element name="AccountType" type="xs:string"></xs:element>
<xs:element name="BDCAssociatedEntity">
<xs:complexType>
<xs:sequence>
<xs:element ref="pc:BDCEntity" minOccurs="0" maxOccurs="unbounded"></xs:element>
</xs:sequence>
<xs:attribute ref="pc:EntityNamespace"></xs:attribute>
<xs:attribute ref="pc:EntityName"></xs:attribute>
<xs:attribute ref="pc:SystemInstanceName"></xs:attribute>
<xs:attribute ref="pc:AssociationName"></xs:attribute>
</xs:complexType>
</xs:element>
<xs:attribute name="EntityNamespace" type="xs:string"></xs:attribute>
<xs:attribute name="EntityName" type="xs:string"></xs:attribute>
<xs:attribute name="SystemInstanceName" type="xs:string"></xs:attribute>
<xs:attribute name="AssociationName" type="xs:string"></xs:attribute>
<xs:element name="BDCEntity">
<xs:complexType>
<xs:sequence>
<xs:element ref="pc:EntityDisplayName" minOccurs="0"></xs:element>
<xs:element ref="pc:EntityInstanceReference" minOccurs="0"></xs:element>
<xs:element ref="pc:EntityId1" minOccurs="0"></xs:element>
<xs:element ref="pc:EntityId2" minOccurs="0"></xs:element>
<xs:element ref="pc:EntityId3" minOccurs="0"></xs:element>
<xs:element ref="pc:EntityId4" minOccurs="0"></xs:element>
<xs:element ref="pc:EntityId5" minOccurs="0"></xs:element>
</xs:sequence>
</xs:complexType>
</xs:element>
<xs:element name="EntityDisplayName" type="xs:string"></xs:element>
<xs:element name="EntityInstanceReference" type="xs:string"></xs:element>
<xs:element name="EntityId1" type="xs:string"></xs:element>
<xs:element name="EntityId2" type="xs:string"></xs:element>
<xs:element name="EntityId3" type="xs:string"></xs:element>
<xs:element name="EntityId4" type="xs:string"></xs:element>
<xs:element name="EntityId5" type="xs:string"></xs:element>
<xs:element name="Terms">
<xs:complexType>
<xs:sequence>
<xs:element ref="pc:TermInfo" minOccurs="0" maxOccurs="unbounded"></xs:element>
</xs:sequence>
</xs:complexType>
</xs:element>
<xs:element name="TermInfo">
<xs:complexType>
<xs:sequence>
<xs:element ref="pc:TermName" minOccurs="0"></xs:element>
<xs:element ref="pc:TermId" minOccurs="0"></xs:element>
</xs:sequence>
</xs:complexType>
</xs:element>
<xs:element name="TermName" type="xs:string"></xs:element>
<xs:element name="TermId" type="xs:string"></xs:element>
</xs:schema>
</ct:contentTypeSchema>
</file>

<file path=customXml/itemProps1.xml><?xml version="1.0" encoding="utf-8"?>
<ds:datastoreItem xmlns:ds="http://schemas.openxmlformats.org/officeDocument/2006/customXml" ds:itemID="{3A9145D1-6083-41FF-91A4-E70D755390BC}"/>
</file>

<file path=customXml/itemProps2.xml><?xml version="1.0" encoding="utf-8"?>
<ds:datastoreItem xmlns:ds="http://schemas.openxmlformats.org/officeDocument/2006/customXml" ds:itemID="{A6D56F70-7507-4686-8005-9D739FD66363}"/>
</file>

<file path=customXml/itemProps3.xml><?xml version="1.0" encoding="utf-8"?>
<ds:datastoreItem xmlns:ds="http://schemas.openxmlformats.org/officeDocument/2006/customXml" ds:itemID="{765AB728-0AD0-40AF-AC15-FC833745EDFF}"/>
</file>

<file path=customXml/itemProps4.xml><?xml version="1.0" encoding="utf-8"?>
<ds:datastoreItem xmlns:ds="http://schemas.openxmlformats.org/officeDocument/2006/customXml" ds:itemID="{D4A35155-198A-4B65-A1B8-10D1417C414B}"/>
</file>

<file path=docProps/app.xml><?xml version="1.0" encoding="utf-8"?>
<Properties xmlns="http://schemas.openxmlformats.org/officeDocument/2006/extended-properties" xmlns:vt="http://schemas.openxmlformats.org/officeDocument/2006/docPropsVTypes">
  <Template>AGC 150 presentation</Template>
  <TotalTime>15456</TotalTime>
  <Words>1760</Words>
  <Application>Microsoft Office PowerPoint</Application>
  <PresentationFormat>Widescreen</PresentationFormat>
  <Paragraphs>619</Paragraphs>
  <Slides>72</Slides>
  <Notes>59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83" baseType="lpstr">
      <vt:lpstr>Arial</vt:lpstr>
      <vt:lpstr>Calibri</vt:lpstr>
      <vt:lpstr>Calibri Light</vt:lpstr>
      <vt:lpstr>Courier New</vt:lpstr>
      <vt:lpstr>Wingdings</vt:lpstr>
      <vt:lpstr>Title slides</vt:lpstr>
      <vt:lpstr>Content</vt:lpstr>
      <vt:lpstr>Graphs, multimedia etc.</vt:lpstr>
      <vt:lpstr>Analysis etc.</vt:lpstr>
      <vt:lpstr>Misc.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Yunanto Widyatmaji</dc:creator>
  <cp:keywords>Powerpoint;Template</cp:keywords>
  <cp:lastModifiedBy>Yunanto Widyatmaji</cp:lastModifiedBy>
  <cp:revision>256</cp:revision>
  <dcterms:created xsi:type="dcterms:W3CDTF">2018-11-15T07:48:16Z</dcterms:created>
  <dcterms:modified xsi:type="dcterms:W3CDTF">2019-08-23T12:18:17Z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0x010100DF7F3FA29A2F3D49B08C7B23454D3348</vt:lpwstr>
  </property>
  <property fmtid="{D5CDD505-2E9C-101B-9397-08002B2CF9AE}" pid="3" name="_dlc_DocIdItemGuid">
    <vt:lpwstr>f1a463e3-e1a4-4ab7-a048-fe66f41cee16</vt:lpwstr>
  </property>
  <property fmtid="{D5CDD505-2E9C-101B-9397-08002B2CF9AE}" pid="4" name="WorkflowChangePath">
    <vt:lpwstr>ffe4461a-ef8b-41f4-9a43-59c553e74ca0,3;ffe4461a-ef8b-41f4-9a43-59c553e74ca0,5;ffe4461a-ef8b-41f4-9a43-59c553e74ca0,7;ffe4461a-ef8b-41f4-9a43-59c553e74ca0,3;</vt:lpwstr>
  </property>
</Properties>
</file>